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6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5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7191-ECF7-4B50-8D44-A576FDE8CFAC}" type="datetimeFigureOut">
              <a:rPr lang="en-US" smtClean="0"/>
              <a:t>09/07/2016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4CCB-94C4-4232-80DD-62520B08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83" t="16711" r="23704" b="12368"/>
          <a:stretch/>
        </p:blipFill>
        <p:spPr>
          <a:xfrm>
            <a:off x="16089" y="12876"/>
            <a:ext cx="9127911" cy="63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49" t="15866" r="31656" b="20628"/>
          <a:stretch/>
        </p:blipFill>
        <p:spPr>
          <a:xfrm>
            <a:off x="267844" y="154547"/>
            <a:ext cx="5724940" cy="58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579" t="75828" r="30820" b="11162"/>
          <a:stretch/>
        </p:blipFill>
        <p:spPr>
          <a:xfrm>
            <a:off x="5191307" y="4491555"/>
            <a:ext cx="3128798" cy="11918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13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90" t="13199" r="30804" b="9188"/>
          <a:stretch/>
        </p:blipFill>
        <p:spPr>
          <a:xfrm>
            <a:off x="1644981" y="54592"/>
            <a:ext cx="5854037" cy="65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11" t="13572" r="26084" b="14038"/>
          <a:stretch/>
        </p:blipFill>
        <p:spPr>
          <a:xfrm>
            <a:off x="218368" y="122832"/>
            <a:ext cx="7871080" cy="6484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210" t="65741" r="26189" b="15718"/>
          <a:stretch/>
        </p:blipFill>
        <p:spPr>
          <a:xfrm>
            <a:off x="5854885" y="5035593"/>
            <a:ext cx="3070747" cy="13563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884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Robin M.</dc:creator>
  <cp:lastModifiedBy>Reed, Robin M.</cp:lastModifiedBy>
  <cp:revision>2</cp:revision>
  <dcterms:created xsi:type="dcterms:W3CDTF">2016-08-31T21:26:02Z</dcterms:created>
  <dcterms:modified xsi:type="dcterms:W3CDTF">2016-09-07T13:53:52Z</dcterms:modified>
</cp:coreProperties>
</file>