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6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4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ABCD-29D4-49F5-8A21-84D9C82E123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A363-B8A7-4DE4-BDE7-4A044997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B473-7FE5-41F5-BDCE-123337481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0D13C-9485-4F49-B292-699B6F59A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EBB0D-4297-4CB5-88E5-E5AF66E74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0" t="21410" r="18696" b="5124"/>
          <a:stretch/>
        </p:blipFill>
        <p:spPr>
          <a:xfrm>
            <a:off x="0" y="-1"/>
            <a:ext cx="9144000" cy="6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9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5F89-F472-46DE-88D5-C0A24462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E2A01-0F0F-4F5C-A301-BB00084A2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5CC69-93B7-4749-B32F-089823D4E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7" t="22998" r="25217" b="16167"/>
          <a:stretch/>
        </p:blipFill>
        <p:spPr>
          <a:xfrm>
            <a:off x="0" y="-1"/>
            <a:ext cx="900371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7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2535-059B-46EA-84A3-E61FAB28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B05D-6BE5-47DC-A577-126510562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7FF4E-3E41-4FD3-B4DE-74A6F36B2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8" t="25575" r="25217" b="16167"/>
          <a:stretch/>
        </p:blipFill>
        <p:spPr>
          <a:xfrm>
            <a:off x="0" y="193193"/>
            <a:ext cx="9154490" cy="61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9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0178-3CD2-4989-AB1C-209C935D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FBA41-D91F-4877-A78C-0C9EA0E51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AE882-06F3-4A71-8D8C-9B239455B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1" t="24803" r="25797" b="10754"/>
          <a:stretch/>
        </p:blipFill>
        <p:spPr>
          <a:xfrm>
            <a:off x="0" y="34166"/>
            <a:ext cx="9144000" cy="69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EBD7-E034-412B-A3C1-F3728EEB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23CF-51CA-482C-93EC-E685FAF0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5B7E7-13E8-4BF6-B94A-36687BA2A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2" t="24287" r="25217" b="15136"/>
          <a:stretch/>
        </p:blipFill>
        <p:spPr>
          <a:xfrm>
            <a:off x="0" y="133558"/>
            <a:ext cx="9144000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074C-949A-451D-842E-F35B31FF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FD62D-A6C9-417D-8255-334542A91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558FE-1696-42F7-8828-C3768D1D0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2" t="21195" r="24348" b="8433"/>
          <a:stretch/>
        </p:blipFill>
        <p:spPr>
          <a:xfrm>
            <a:off x="516834" y="126584"/>
            <a:ext cx="8356325" cy="65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9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CAE2-6C47-4C5C-AFE6-E6DECF25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94C4-83C4-4D85-817A-74D1D149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52A4C-A517-4DAC-ABDD-961E71FCF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7" t="18812" r="25797" b="13847"/>
          <a:stretch/>
        </p:blipFill>
        <p:spPr>
          <a:xfrm>
            <a:off x="424074" y="47073"/>
            <a:ext cx="8401878" cy="64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1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9BD5-B11B-43B7-BA1D-28F29662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C2DA-0DAB-46EE-9C02-93F8A44CA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02064-D598-406C-89C6-9FEA4A918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7" t="23770" r="20434" b="8692"/>
          <a:stretch/>
        </p:blipFill>
        <p:spPr>
          <a:xfrm>
            <a:off x="0" y="251791"/>
            <a:ext cx="9144000" cy="64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Zoe (Student)</dc:creator>
  <cp:lastModifiedBy>Reed, Zoe (Student)</cp:lastModifiedBy>
  <cp:revision>3</cp:revision>
  <dcterms:created xsi:type="dcterms:W3CDTF">2018-09-10T21:18:56Z</dcterms:created>
  <dcterms:modified xsi:type="dcterms:W3CDTF">2018-09-10T21:44:36Z</dcterms:modified>
</cp:coreProperties>
</file>