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050BFD9-19D4-4BE5-940B-60923FF490BD}" type="datetimeFigureOut">
              <a:rPr lang="en-US" smtClean="0"/>
              <a:t>08/21/2019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730-BDF7-42EA-BDCE-C15434DC851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46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FD9-19D4-4BE5-940B-60923FF490BD}" type="datetimeFigureOut">
              <a:rPr lang="en-US" smtClean="0"/>
              <a:t>08/21/2019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730-BDF7-42EA-BDCE-C15434D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FD9-19D4-4BE5-940B-60923FF490BD}" type="datetimeFigureOut">
              <a:rPr lang="en-US" smtClean="0"/>
              <a:t>08/21/2019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730-BDF7-42EA-BDCE-C15434DC85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25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FD9-19D4-4BE5-940B-60923FF490BD}" type="datetimeFigureOut">
              <a:rPr lang="en-US" smtClean="0"/>
              <a:t>08/21/2019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730-BDF7-42EA-BDCE-C15434D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FD9-19D4-4BE5-940B-60923FF490BD}" type="datetimeFigureOut">
              <a:rPr lang="en-US" smtClean="0"/>
              <a:t>08/21/2019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730-BDF7-42EA-BDCE-C15434DC85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3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FD9-19D4-4BE5-940B-60923FF490BD}" type="datetimeFigureOut">
              <a:rPr lang="en-US" smtClean="0"/>
              <a:t>08/21/2019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730-BDF7-42EA-BDCE-C15434D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9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FD9-19D4-4BE5-940B-60923FF490BD}" type="datetimeFigureOut">
              <a:rPr lang="en-US" smtClean="0"/>
              <a:t>08/21/2019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730-BDF7-42EA-BDCE-C15434D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2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FD9-19D4-4BE5-940B-60923FF490BD}" type="datetimeFigureOut">
              <a:rPr lang="en-US" smtClean="0"/>
              <a:t>08/21/2019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730-BDF7-42EA-BDCE-C15434D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4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FD9-19D4-4BE5-940B-60923FF490BD}" type="datetimeFigureOut">
              <a:rPr lang="en-US" smtClean="0"/>
              <a:t>08/21/2019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730-BDF7-42EA-BDCE-C15434D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5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FD9-19D4-4BE5-940B-60923FF490BD}" type="datetimeFigureOut">
              <a:rPr lang="en-US" smtClean="0"/>
              <a:t>08/21/2019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730-BDF7-42EA-BDCE-C15434DC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FD9-19D4-4BE5-940B-60923FF490BD}" type="datetimeFigureOut">
              <a:rPr lang="en-US" smtClean="0"/>
              <a:t>08/21/2019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730-BDF7-42EA-BDCE-C15434DC851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1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050BFD9-19D4-4BE5-940B-60923FF490BD}" type="datetimeFigureOut">
              <a:rPr lang="en-US" smtClean="0"/>
              <a:t>08/21/2019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E3D1730-BDF7-42EA-BDCE-C15434DC85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404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swimming l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494">
            <a:off x="298641" y="610262"/>
            <a:ext cx="4983268" cy="280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755976" y="4960137"/>
            <a:ext cx="6473624" cy="1463040"/>
          </a:xfrm>
        </p:spPr>
        <p:txBody>
          <a:bodyPr/>
          <a:lstStyle/>
          <a:p>
            <a:r>
              <a:rPr lang="en-US" dirty="0" smtClean="0"/>
              <a:t>“if you’re unhappy that’s on you” (Hollis 5)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yoga z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2040">
            <a:off x="534397" y="385036"/>
            <a:ext cx="1625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6" r="19215"/>
          <a:stretch/>
        </p:blipFill>
        <p:spPr>
          <a:xfrm>
            <a:off x="8610600" y="312359"/>
            <a:ext cx="3041469" cy="6280635"/>
          </a:xfrm>
          <a:prstGeom prst="rect">
            <a:avLst/>
          </a:prstGeom>
        </p:spPr>
      </p:pic>
      <p:pic>
        <p:nvPicPr>
          <p:cNvPr id="1028" name="Picture 4" descr="Image result for body pump clas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47"/>
          <a:stretch/>
        </p:blipFill>
        <p:spPr bwMode="auto">
          <a:xfrm>
            <a:off x="283088" y="2216937"/>
            <a:ext cx="217273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cale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145">
            <a:off x="6948261" y="524836"/>
            <a:ext cx="2216967" cy="213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ealthy motivational quot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33" y="183005"/>
            <a:ext cx="1496665" cy="224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healthy motivational quot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3669">
            <a:off x="330190" y="4642348"/>
            <a:ext cx="121975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trong woman ar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3"/>
          <a:stretch/>
        </p:blipFill>
        <p:spPr bwMode="auto">
          <a:xfrm>
            <a:off x="5442383" y="2717434"/>
            <a:ext cx="2219325" cy="17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“women judging other women…ladies our judging has to stop” (Hollis 37)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“a specific dream…you used to work on it…change the way you see the word no” (Hollis 60)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“my perception of this role was based on images I saw online &amp; in magazines” (Hollis 85)</a:t>
            </a:r>
            <a:endParaRPr lang="en-US" sz="40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36704" y="0"/>
            <a:ext cx="12188952" cy="4572000"/>
          </a:xfrm>
        </p:spPr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roud of my mom quo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1924"/>
          <a:stretch/>
        </p:blipFill>
        <p:spPr bwMode="auto">
          <a:xfrm>
            <a:off x="169643" y="281352"/>
            <a:ext cx="3657600" cy="285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r="16353"/>
          <a:stretch/>
        </p:blipFill>
        <p:spPr>
          <a:xfrm rot="760921">
            <a:off x="9744586" y="1163823"/>
            <a:ext cx="2244533" cy="20797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1" b="32000"/>
          <a:stretch/>
        </p:blipFill>
        <p:spPr>
          <a:xfrm>
            <a:off x="36704" y="2610832"/>
            <a:ext cx="1670846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Image result for proud of my mom quo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9" y="3041444"/>
            <a:ext cx="2454813" cy="369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roud of my mom quot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 t="13728" r="13475" b="21592"/>
          <a:stretch/>
        </p:blipFill>
        <p:spPr bwMode="auto">
          <a:xfrm rot="20600826">
            <a:off x="8204799" y="361514"/>
            <a:ext cx="237646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91" y="2196185"/>
            <a:ext cx="2194560" cy="2743200"/>
          </a:xfrm>
          <a:prstGeom prst="rect">
            <a:avLst/>
          </a:prstGeom>
        </p:spPr>
      </p:pic>
      <p:pic>
        <p:nvPicPr>
          <p:cNvPr id="2058" name="Picture 10" descr="Image result for celebrity m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88" y="834226"/>
            <a:ext cx="235358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celebrity mo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r="7428"/>
          <a:stretch/>
        </p:blipFill>
        <p:spPr bwMode="auto">
          <a:xfrm>
            <a:off x="5715419" y="1414521"/>
            <a:ext cx="23121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36420" y="320541"/>
            <a:ext cx="450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“like all the other moms” (Hollis 90)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52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“tapestry of people from all over the world” (Hollis 199)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7" y="365124"/>
            <a:ext cx="5157787" cy="13255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Question 2: </a:t>
            </a:r>
            <a:r>
              <a:rPr lang="en-US" b="1" dirty="0"/>
              <a:t>What life lesson, message, or theme conveyed in this book resonates with you the most?  In other words, why do you find this book inspiring? 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392067"/>
            <a:ext cx="5183188" cy="1298619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Question 4: </a:t>
            </a:r>
            <a:r>
              <a:rPr lang="en-US" b="1" dirty="0"/>
              <a:t>How does the content of this book connect with your personal life and/or goals as you see them in the future—as a graduate with many choices to make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717631"/>
            <a:ext cx="5183188" cy="44720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433</TotalTime>
  <Words>147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Tw Cen MT</vt:lpstr>
      <vt:lpstr>Tw Cen MT Condensed</vt:lpstr>
      <vt:lpstr>Wingdings 3</vt:lpstr>
      <vt:lpstr>Integral</vt:lpstr>
      <vt:lpstr>“if you’re unhappy that’s on you” (Hollis 5)</vt:lpstr>
      <vt:lpstr>“women judging other women…ladies our judging has to stop” (Hollis 37)</vt:lpstr>
      <vt:lpstr>“a specific dream…you used to work on it…change the way you see the word no” (Hollis 60)</vt:lpstr>
      <vt:lpstr>“my perception of this role was based on images I saw online &amp; in magazines” (Hollis 85)</vt:lpstr>
      <vt:lpstr>“tapestry of people from all over the world” (Hollis 199)</vt:lpstr>
      <vt:lpstr>PowerPoint Presentation</vt:lpstr>
    </vt:vector>
  </TitlesOfParts>
  <Company>Duval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Reed, Robin M.</dc:creator>
  <cp:lastModifiedBy>Reed, Robin M.</cp:lastModifiedBy>
  <cp:revision>11</cp:revision>
  <dcterms:created xsi:type="dcterms:W3CDTF">2019-08-21T11:53:21Z</dcterms:created>
  <dcterms:modified xsi:type="dcterms:W3CDTF">2019-08-21T19:07:03Z</dcterms:modified>
</cp:coreProperties>
</file>