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C3BBD-D893-477A-9D0E-3A953BB9A5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_______ of the 1920s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95EF85-F400-413E-8C03-C78973A875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Add All Names of members in the group &amp; maybe a picture or 2 on your topic</a:t>
            </a:r>
          </a:p>
        </p:txBody>
      </p:sp>
    </p:spTree>
    <p:extLst>
      <p:ext uri="{BB962C8B-B14F-4D97-AF65-F5344CB8AC3E}">
        <p14:creationId xmlns:p14="http://schemas.microsoft.com/office/powerpoint/2010/main" val="2541030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4CF3E-2D93-4169-AE51-256CA42FA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 Topic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B5F372-1AA3-431F-8975-9841F5167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Mostly Pictures, </a:t>
            </a:r>
            <a:r>
              <a:rPr lang="en-US"/>
              <a:t>some words</a:t>
            </a:r>
          </a:p>
        </p:txBody>
      </p:sp>
    </p:spTree>
    <p:extLst>
      <p:ext uri="{BB962C8B-B14F-4D97-AF65-F5344CB8AC3E}">
        <p14:creationId xmlns:p14="http://schemas.microsoft.com/office/powerpoint/2010/main" val="131573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1DBBC-AB1F-4EE1-B08A-D2C5E19AB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Subtopic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0A595-A055-458D-8730-2E7D2AC33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85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2BF51-A5A3-4CDA-AB02-E97E8446D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Subtopic 3 (ADD MORE SLIDES IF YOUR GROUP HAS MORE SUBTOPICS)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486526-C09A-47FF-B87A-3B8054759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11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3A846-9E96-4563-BFD4-0D384802B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Bibliography</a:t>
            </a:r>
          </a:p>
        </p:txBody>
      </p:sp>
      <p:pic>
        <p:nvPicPr>
          <p:cNvPr id="1026" name="Picture 2" descr="Image result for mla bibliography">
            <a:extLst>
              <a:ext uri="{FF2B5EF4-FFF2-40B4-BE49-F238E27FC236}">
                <a16:creationId xmlns:a16="http://schemas.microsoft.com/office/drawing/2014/main" id="{E0614113-FAC5-42E1-9BA0-BCA1F462EFE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2066" y="250648"/>
            <a:ext cx="6490758" cy="6428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4536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6</TotalTime>
  <Words>45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Bookman Old Style</vt:lpstr>
      <vt:lpstr>Rockwell</vt:lpstr>
      <vt:lpstr>Damask</vt:lpstr>
      <vt:lpstr>_______ of the 1920s</vt:lpstr>
      <vt:lpstr>Sub Topic 1</vt:lpstr>
      <vt:lpstr>Subtopic 2</vt:lpstr>
      <vt:lpstr>Subtopic 3 (ADD MORE SLIDES IF YOUR GROUP HAS MORE SUBTOPICS)</vt:lpstr>
      <vt:lpstr>Bibliography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_______ of the 1920s</dc:title>
  <dc:creator>buggsybond</dc:creator>
  <cp:lastModifiedBy>buggsybond</cp:lastModifiedBy>
  <cp:revision>1</cp:revision>
  <dcterms:created xsi:type="dcterms:W3CDTF">2019-11-20T23:17:30Z</dcterms:created>
  <dcterms:modified xsi:type="dcterms:W3CDTF">2019-11-20T23:23:32Z</dcterms:modified>
</cp:coreProperties>
</file>