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1" r:id="rId9"/>
    <p:sldId id="262" r:id="rId10"/>
    <p:sldId id="26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12/02/2019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3BBD-D893-477A-9D0E-3A953BB9A5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Politics of the 1920s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95EF85-F400-413E-8C03-C78973A875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Natalie Brown, Rozana Gocaj, Mark Posey, Nadea Briscoe</a:t>
            </a:r>
          </a:p>
        </p:txBody>
      </p:sp>
    </p:spTree>
    <p:extLst>
      <p:ext uri="{BB962C8B-B14F-4D97-AF65-F5344CB8AC3E}">
        <p14:creationId xmlns:p14="http://schemas.microsoft.com/office/powerpoint/2010/main" val="2541030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4CF3E-2D93-4169-AE51-256CA42FA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846" y="3114261"/>
            <a:ext cx="3817231" cy="491434"/>
          </a:xfrm>
        </p:spPr>
        <p:txBody>
          <a:bodyPr>
            <a:normAutofit fontScale="90000"/>
          </a:bodyPr>
          <a:lstStyle/>
          <a:p>
            <a:r>
              <a:rPr lang="en-US" dirty="0"/>
              <a:t>President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5F372-1AA3-431F-8975-9841F5167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785" y="3605695"/>
            <a:ext cx="4775200" cy="1949898"/>
          </a:xfrm>
        </p:spPr>
        <p:txBody>
          <a:bodyPr>
            <a:normAutofit/>
          </a:bodyPr>
          <a:lstStyle/>
          <a:p>
            <a:r>
              <a:rPr lang="en-US" dirty="0"/>
              <a:t>Woodrow Wilson- 28</a:t>
            </a:r>
            <a:r>
              <a:rPr lang="en-US" baseline="30000" dirty="0"/>
              <a:t>th</a:t>
            </a:r>
            <a:r>
              <a:rPr lang="en-US" dirty="0"/>
              <a:t> president</a:t>
            </a:r>
          </a:p>
          <a:p>
            <a:r>
              <a:rPr lang="en-US" dirty="0"/>
              <a:t>Warren G. Harding- 29</a:t>
            </a:r>
            <a:r>
              <a:rPr lang="en-US" baseline="30000" dirty="0"/>
              <a:t>th</a:t>
            </a:r>
            <a:r>
              <a:rPr lang="en-US" dirty="0"/>
              <a:t> president</a:t>
            </a:r>
          </a:p>
          <a:p>
            <a:r>
              <a:rPr lang="en-US" dirty="0"/>
              <a:t>Calvin Coolidge- 30</a:t>
            </a:r>
            <a:r>
              <a:rPr lang="en-US" baseline="30000" dirty="0"/>
              <a:t>th</a:t>
            </a:r>
            <a:r>
              <a:rPr lang="en-US" dirty="0"/>
              <a:t> president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8212FD-0816-4CC2-8CD2-DCFFB3236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2" y="1496667"/>
            <a:ext cx="2860507" cy="2147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D8B5B4-7F58-4AB1-AA7D-BF8B839EF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395" y="506895"/>
            <a:ext cx="2233573" cy="2233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3E55A8-123E-4F2C-A46B-3C556DD7C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96" y="4126784"/>
            <a:ext cx="1886739" cy="25042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8B5CDD-E0DF-42DD-8400-0DCC38016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2104" y="4055694"/>
            <a:ext cx="2011269" cy="2646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8383E2-F2DD-4855-909F-E96E0B5E7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383" y="416583"/>
            <a:ext cx="1918356" cy="2607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BE08F4-1EDF-4C1A-9C39-6B281B6201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6222" y="742978"/>
            <a:ext cx="2163903" cy="27968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96CED-41F2-42F4-BAE5-07C651266E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3644" y="4300192"/>
            <a:ext cx="1918356" cy="25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3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1DBBC-AB1F-4EE1-B08A-D2C5E19A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122" y="3288626"/>
            <a:ext cx="1774218" cy="580404"/>
          </a:xfrm>
        </p:spPr>
        <p:txBody>
          <a:bodyPr/>
          <a:lstStyle/>
          <a:p>
            <a:r>
              <a:rPr lang="en-US" dirty="0"/>
              <a:t>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0A595-A055-458D-8730-2E7D2AC33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0543" y="3804356"/>
            <a:ext cx="4154311" cy="1676400"/>
          </a:xfrm>
        </p:spPr>
        <p:txBody>
          <a:bodyPr>
            <a:normAutofit/>
          </a:bodyPr>
          <a:lstStyle/>
          <a:p>
            <a:r>
              <a:rPr lang="en-US" sz="1800" b="1" dirty="0"/>
              <a:t>The National Alcohol Prohibition</a:t>
            </a:r>
          </a:p>
          <a:p>
            <a:r>
              <a:rPr lang="en-US" sz="1800" b="1" dirty="0"/>
              <a:t>Cooperative Individualism</a:t>
            </a:r>
          </a:p>
          <a:p>
            <a:r>
              <a:rPr lang="en-US" sz="1800" b="1" dirty="0"/>
              <a:t>The immigration act of 1924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1F577447-ED98-42B8-8FDF-515A5046B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57" y="650076"/>
            <a:ext cx="3590136" cy="2093049"/>
          </a:xfrm>
          <a:prstGeom prst="rect">
            <a:avLst/>
          </a:prstGeom>
        </p:spPr>
      </p:pic>
      <p:pic>
        <p:nvPicPr>
          <p:cNvPr id="7" name="Picture 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F92FD04-2649-43BC-902C-46BEC8B3B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57" y="4642554"/>
            <a:ext cx="3139105" cy="2188147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66CB056-A4E2-492F-87BA-1EC393979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438" y="4961344"/>
            <a:ext cx="2107096" cy="1852075"/>
          </a:xfrm>
          <a:prstGeom prst="rect">
            <a:avLst/>
          </a:prstGeom>
        </p:spPr>
      </p:pic>
      <p:pic>
        <p:nvPicPr>
          <p:cNvPr id="13" name="Picture 1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EF07E011-59D7-4510-BF96-45168469D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534" y="100921"/>
            <a:ext cx="2868597" cy="3227171"/>
          </a:xfrm>
          <a:prstGeom prst="rect">
            <a:avLst/>
          </a:prstGeom>
        </p:spPr>
      </p:pic>
      <p:pic>
        <p:nvPicPr>
          <p:cNvPr id="16" name="Picture 15" descr="A close up of a newspaper&#10;&#10;Description automatically generated">
            <a:extLst>
              <a:ext uri="{FF2B5EF4-FFF2-40B4-BE49-F238E27FC236}">
                <a16:creationId xmlns:a16="http://schemas.microsoft.com/office/drawing/2014/main" id="{82F038D0-61FE-42C4-BFF5-6B7158973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1543" y="349967"/>
            <a:ext cx="2738222" cy="1998047"/>
          </a:xfrm>
          <a:prstGeom prst="rect">
            <a:avLst/>
          </a:prstGeom>
        </p:spPr>
      </p:pic>
      <p:pic>
        <p:nvPicPr>
          <p:cNvPr id="18" name="Picture 1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7B2B9480-CA8B-4A53-8803-5A66F97C0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1524" y="2996599"/>
            <a:ext cx="2037998" cy="17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85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BF51-A5A3-4CDA-AB02-E97E8446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101" y="2943117"/>
            <a:ext cx="3088362" cy="1015879"/>
          </a:xfrm>
        </p:spPr>
        <p:txBody>
          <a:bodyPr/>
          <a:lstStyle/>
          <a:p>
            <a:r>
              <a:rPr lang="en-US" dirty="0"/>
              <a:t>Scandals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6526-C09A-47FF-B87A-3B8054759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68" y="3915764"/>
            <a:ext cx="4763911" cy="1695709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Teapot Dome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Newport Sex Scandal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Harding Administration Scandal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A203D8-C717-4BAE-A04A-AEEB331C0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9" y="940722"/>
            <a:ext cx="3612258" cy="2264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59B0EE-D5C4-4356-B593-05C8A32CA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936" y="573482"/>
            <a:ext cx="3612258" cy="1921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6B56C3-28BF-4B26-9F72-176075D5B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357" y="4726073"/>
            <a:ext cx="2236026" cy="177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277733-5957-4138-9F2A-9CD1FE226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12" y="4381507"/>
            <a:ext cx="2949831" cy="18613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0B8CDE-CBA8-480B-B792-F18F414E9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658" y="2556943"/>
            <a:ext cx="2466847" cy="189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DA1A64-84FF-4BE4-B884-9EE759C39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4553" y="165498"/>
            <a:ext cx="3273314" cy="2104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9EFA99-EB06-4798-9700-F2E00D14AC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5114" y="5518606"/>
            <a:ext cx="2361772" cy="133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1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BF51-A5A3-4CDA-AB02-E97E8446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310" y="2614007"/>
            <a:ext cx="3949753" cy="729973"/>
          </a:xfrm>
        </p:spPr>
        <p:txBody>
          <a:bodyPr/>
          <a:lstStyle/>
          <a:p>
            <a:r>
              <a:rPr lang="en-US" dirty="0"/>
              <a:t>World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6526-C09A-47FF-B87A-3B8054759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773" y="3254702"/>
            <a:ext cx="3268290" cy="1736841"/>
          </a:xfrm>
        </p:spPr>
        <p:txBody>
          <a:bodyPr>
            <a:normAutofit/>
          </a:bodyPr>
          <a:lstStyle/>
          <a:p>
            <a:r>
              <a:rPr lang="en-US" sz="1800" b="1" dirty="0"/>
              <a:t>League of nations</a:t>
            </a:r>
          </a:p>
          <a:p>
            <a:r>
              <a:rPr lang="en-US" sz="1800" b="1" dirty="0"/>
              <a:t>The Stock Market Crash</a:t>
            </a:r>
          </a:p>
          <a:p>
            <a:r>
              <a:rPr lang="en-US" sz="1800" b="1" dirty="0"/>
              <a:t>Wall Street bombing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56A42F-D75D-446A-A51C-818679F8E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645"/>
            <a:ext cx="3071560" cy="1974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FACDA-400F-47D1-8FE6-20FA99EDC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439" y="4603532"/>
            <a:ext cx="3660544" cy="2254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024D66-4577-41CA-A6FF-8E34D65E6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03" y="3087952"/>
            <a:ext cx="2697484" cy="1665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12D8DE-FA8F-49B4-AE29-B45899449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313" y="188690"/>
            <a:ext cx="3133074" cy="233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1E7DA6-738B-4951-89C8-D7AB0182F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899" y="179060"/>
            <a:ext cx="3133075" cy="25000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986534-09E9-46FC-BCD6-1EF79AAC2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7925" y="2520219"/>
            <a:ext cx="2909721" cy="22386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C36F73-B7B3-48F6-B7D6-CC1954E14E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731" y="4984506"/>
            <a:ext cx="3268290" cy="16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99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4D521EB-714A-4B1D-B5F4-EB2A5B6E9D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C2BF51-A5A3-4CDA-AB02-E97E8446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534" y="609600"/>
            <a:ext cx="4754022" cy="1326321"/>
          </a:xfrm>
        </p:spPr>
        <p:txBody>
          <a:bodyPr>
            <a:normAutofit/>
          </a:bodyPr>
          <a:lstStyle/>
          <a:p>
            <a:r>
              <a:rPr lang="en-US"/>
              <a:t>Women Suffrage</a:t>
            </a:r>
          </a:p>
        </p:txBody>
      </p:sp>
      <p:pic>
        <p:nvPicPr>
          <p:cNvPr id="9" name="Picture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A4275B3D-C7EF-4B22-9C8B-DAD780428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7" r="8690" b="-2"/>
          <a:stretch/>
        </p:blipFill>
        <p:spPr>
          <a:xfrm>
            <a:off x="-7" y="-5"/>
            <a:ext cx="6096000" cy="4206240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73E376B-EF54-4C27-B242-85756FC8E9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95" r="2225" b="-5"/>
          <a:stretch/>
        </p:blipFill>
        <p:spPr>
          <a:xfrm>
            <a:off x="2" y="4197096"/>
            <a:ext cx="3035471" cy="2660904"/>
          </a:xfrm>
          <a:prstGeom prst="rect">
            <a:avLst/>
          </a:prstGeom>
        </p:spPr>
      </p:pic>
      <p:pic>
        <p:nvPicPr>
          <p:cNvPr id="5" name="Picture 4" descr="Two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300B608-74AB-4C5F-AB61-C5FEED6856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40" r="-3" b="-3"/>
          <a:stretch/>
        </p:blipFill>
        <p:spPr>
          <a:xfrm>
            <a:off x="3035474" y="4197773"/>
            <a:ext cx="2974806" cy="266022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51A75E-C0C0-4BC3-AE05-4A8DCCBAB9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6858000"/>
          </a:xfrm>
          <a:prstGeom prst="line">
            <a:avLst/>
          </a:prstGeom>
          <a:ln w="171450">
            <a:solidFill>
              <a:schemeClr val="tx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6526-C09A-47FF-B87A-3B8054759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534" y="2096063"/>
            <a:ext cx="4754022" cy="3914211"/>
          </a:xfrm>
        </p:spPr>
        <p:txBody>
          <a:bodyPr>
            <a:normAutofit/>
          </a:bodyPr>
          <a:lstStyle/>
          <a:p>
            <a:r>
              <a:rPr lang="en-US" b="1" dirty="0"/>
              <a:t>Suffrage</a:t>
            </a:r>
          </a:p>
          <a:p>
            <a:r>
              <a:rPr lang="en-US" b="1" dirty="0"/>
              <a:t>19</a:t>
            </a:r>
            <a:r>
              <a:rPr lang="en-US" b="1" baseline="30000" dirty="0"/>
              <a:t>th</a:t>
            </a:r>
            <a:r>
              <a:rPr lang="en-US" b="1" dirty="0"/>
              <a:t> Amendment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332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3A846-9E96-4563-BFD4-0D384802B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Bibliography</a:t>
            </a:r>
          </a:p>
        </p:txBody>
      </p:sp>
      <p:pic>
        <p:nvPicPr>
          <p:cNvPr id="5" name="Content Placeholder 4" descr="Politics Bibliography - Word">
            <a:extLst>
              <a:ext uri="{FF2B5EF4-FFF2-40B4-BE49-F238E27FC236}">
                <a16:creationId xmlns:a16="http://schemas.microsoft.com/office/drawing/2014/main" id="{801EFAF4-3E7D-4E85-A323-FD31B50B2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3931385"/>
            <a:ext cx="44450" cy="2392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207927-EEC2-4645-B6C1-34420A5E9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990" y="0"/>
            <a:ext cx="5105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536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31257CDB4BFB4599F0B83E3B9F77EF" ma:contentTypeVersion="4" ma:contentTypeDescription="Create a new document." ma:contentTypeScope="" ma:versionID="844ad3b8c1d454dd772fd234fa9d33aa">
  <xsd:schema xmlns:xsd="http://www.w3.org/2001/XMLSchema" xmlns:xs="http://www.w3.org/2001/XMLSchema" xmlns:p="http://schemas.microsoft.com/office/2006/metadata/properties" xmlns:ns3="8a669b42-47db-4432-b5d7-1ce4284abb20" targetNamespace="http://schemas.microsoft.com/office/2006/metadata/properties" ma:root="true" ma:fieldsID="a153970586fa7499721e5b6be0852574" ns3:_="">
    <xsd:import namespace="8a669b42-47db-4432-b5d7-1ce4284abb2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669b42-47db-4432-b5d7-1ce4284ab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F05A12-64AD-4A10-9898-6CE3DB6896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669b42-47db-4432-b5d7-1ce4284ab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893784-3CAE-4B54-AE4D-CDAFAC06B1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D309B8-4246-4AB7-B2CC-9260AA376409}">
  <ds:schemaRefs>
    <ds:schemaRef ds:uri="8a669b42-47db-4432-b5d7-1ce4284abb20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699</TotalTime>
  <Words>70</Words>
  <Application>Microsoft Office PowerPoint</Application>
  <PresentationFormat>Widescreen</PresentationFormat>
  <Paragraphs>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Bookman Old Style</vt:lpstr>
      <vt:lpstr>Rockwell</vt:lpstr>
      <vt:lpstr>Damask</vt:lpstr>
      <vt:lpstr>Politics of the 1920s</vt:lpstr>
      <vt:lpstr>President</vt:lpstr>
      <vt:lpstr>Laws</vt:lpstr>
      <vt:lpstr>Scandals</vt:lpstr>
      <vt:lpstr>World events</vt:lpstr>
      <vt:lpstr>Women Suffrage</vt:lpstr>
      <vt:lpstr>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_______ of the 1920s</dc:title>
  <dc:creator>buggsybond</dc:creator>
  <cp:lastModifiedBy>Reed, Robin M.</cp:lastModifiedBy>
  <cp:revision>23</cp:revision>
  <dcterms:created xsi:type="dcterms:W3CDTF">2019-11-20T23:17:30Z</dcterms:created>
  <dcterms:modified xsi:type="dcterms:W3CDTF">2019-12-02T16:03:57Z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0x010100ED31257CDB4BFB4599F0B83E3B9F77EF</vt:lpwstr>
  </property>
</Properties>
</file>