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3-22T17:06:02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29741 16321 0,'0'0'0,"-99"-49"16,-1-1-16,-917-99 94,968 149-94,-26 25 15,51-25 1,-150 50-16,50 24 31,-50 50-15,25-24-1,1 48 17,48-24-1,-48 50-15,24 24-1,-50 50 1,124-148 15,1 123-15,24-74-1,25 74 1,0-25 0,0-24 15,74-25-16,125 99 1,24-25 0,75-223 15,-50 0 0,248 0-31,-199 0 31,76 0-15,-101 0 0,200 0 15,-175-74-31,100-50 31,-198 25-15,24-50-1,-149 49 17,25-148-1,-49 75-15,-25-100-1,-25 50 1,0-174 15,-75 124-31,-173-248 31,0 223-15,-124 1 0,149 148 15,-25 50 0,74 49-15,-148 50-1,173 0 1,-25 25 15,100 0-31,24 24 31,26-49-15,24 25 0,-25-25 15,0 50-31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3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0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2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7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9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4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9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4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19B8F-433C-4BA3-9257-314B2C9A2233}" type="datetimeFigureOut">
              <a:rPr lang="en-US" smtClean="0"/>
              <a:t>09/18/2020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90A2E-99C9-4D0F-807B-FCF3770BA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8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 to Add Voice Over to Power Points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Vicky Schrimsher</a:t>
            </a:r>
          </a:p>
          <a:p>
            <a:r>
              <a:rPr lang="en-US" dirty="0"/>
              <a:t>Mandarin High School</a:t>
            </a:r>
          </a:p>
          <a:p>
            <a:r>
              <a:rPr lang="en-US" dirty="0"/>
              <a:t>Sunday, March 22, 2020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2"/>
    </mc:Choice>
    <mc:Fallback xmlns="">
      <p:transition spd="slow" advTm="7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6"/>
    </mc:Choice>
    <mc:Fallback xmlns="">
      <p:transition spd="slow" advTm="13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8"/>
    </mc:Choice>
    <mc:Fallback xmlns="">
      <p:transition spd="slow" advTm="12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7"/>
    </mc:Choice>
    <mc:Fallback xmlns="">
      <p:transition spd="slow" advTm="16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5"/>
    </mc:Choice>
    <mc:Fallback xmlns="">
      <p:transition spd="slow" advTm="45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9697680" y="5572080"/>
              <a:ext cx="1554120" cy="1277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88320" y="5562720"/>
                <a:ext cx="1572840" cy="129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62"/>
    </mc:Choice>
    <mc:Fallback xmlns="">
      <p:transition spd="slow" advTm="37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1B8D7523FDD64D971CBAE76F96B314" ma:contentTypeVersion="10" ma:contentTypeDescription="Create a new document." ma:contentTypeScope="" ma:versionID="3c918cfa573c605e245a2983fc79095d">
  <xsd:schema xmlns:xsd="http://www.w3.org/2001/XMLSchema" xmlns:xs="http://www.w3.org/2001/XMLSchema" xmlns:p="http://schemas.microsoft.com/office/2006/metadata/properties" xmlns:ns2="fa32682d-6fc4-4a14-b9d8-3057696de805" xmlns:ns3="bacf51f9-c3bb-43ec-8ea7-bc493df5e676" targetNamespace="http://schemas.microsoft.com/office/2006/metadata/properties" ma:root="true" ma:fieldsID="0ad2734986cf58cf09fd8d8d560cdd60" ns2:_="" ns3:_="">
    <xsd:import namespace="fa32682d-6fc4-4a14-b9d8-3057696de805"/>
    <xsd:import namespace="bacf51f9-c3bb-43ec-8ea7-bc493df5e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32682d-6fc4-4a14-b9d8-3057696de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f51f9-c3bb-43ec-8ea7-bc493df5e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2C0EDD-2879-49A3-80A9-7A8CC4A0A027}">
  <ds:schemaRefs>
    <ds:schemaRef ds:uri="453614e0-a4e8-424c-b3ba-f2f5d3461010"/>
    <ds:schemaRef ds:uri="http://purl.org/dc/terms/"/>
    <ds:schemaRef ds:uri="http://purl.org/dc/dcmitype/"/>
    <ds:schemaRef ds:uri="http://schemas.openxmlformats.org/package/2006/metadata/core-properties"/>
    <ds:schemaRef ds:uri="bdee9fd0-24ae-43d5-a993-c229dd72aa5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A4E5A5-317B-4503-8E89-F9745C8072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E463DE-6CEA-47B8-AC07-90A3BBA99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32682d-6fc4-4a14-b9d8-3057696de805"/>
    <ds:schemaRef ds:uri="bacf51f9-c3bb-43ec-8ea7-bc493df5e6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19</Words>
  <Application>Microsoft Office PowerPoint</Application>
  <PresentationFormat>Widescreen</PresentationFormat>
  <Paragraphs>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How to Add Voice Over to Power Points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Add Voice Over to Power Points</dc:title>
  <dc:creator>Schrimsher, Victoria L.</dc:creator>
  <cp:lastModifiedBy>Reed, Robin M.</cp:lastModifiedBy>
  <cp:revision>2</cp:revision>
  <dcterms:created xsi:type="dcterms:W3CDTF">2020-03-22T17:05:39Z</dcterms:created>
  <dcterms:modified xsi:type="dcterms:W3CDTF">2020-09-18T20:15:58Z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0x0101007F1B8D7523FDD64D971CBAE76F96B314</vt:lpwstr>
  </property>
</Properties>
</file>