
<file path=[Content_Types].xml><?xml version="1.0" encoding="utf-8"?>
<Types xmlns="http://schemas.openxmlformats.org/package/2006/content-types">
  <Default Extension="bin" ContentType="image/png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image6.bin" ContentType="image/jpeg"/>
  <Override PartName="/ppt/media/image7.bin" ContentType="image/gif"/>
  <Override PartName="/ppt/tags/tag2.xml" ContentType="application/vnd.openxmlformats-officedocument.presentationml.tags+xml"/>
  <Override PartName="/ppt/media/image8.bin" ContentType="image/jpeg"/>
  <Override PartName="/ppt/tags/tag3.xml" ContentType="application/vnd.openxmlformats-officedocument.presentationml.tags+xml"/>
  <Override PartName="/ppt/media/image9.bin" ContentType="image/jpeg"/>
  <Override PartName="/ppt/media/image10.bin" ContentType="image/gif"/>
  <Override PartName="/ppt/tags/tag4.xml" ContentType="application/vnd.openxmlformats-officedocument.presentationml.tags+xml"/>
  <Override PartName="/ppt/media/image11.bin" ContentType="image/jpeg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media/image12.bin" ContentType="image/jpeg"/>
  <Override PartName="/ppt/media/image13.bin" ContentType="image/gif"/>
  <Override PartName="/ppt/tags/tag6.xml" ContentType="application/vnd.openxmlformats-officedocument.presentationml.tags+xml"/>
  <Override PartName="/ppt/media/image14.bin" ContentType="image/jpeg"/>
  <Override PartName="/ppt/media/image15.bin" ContentType="image/gif"/>
  <Override PartName="/ppt/tags/tag7.xml" ContentType="application/vnd.openxmlformats-officedocument.presentationml.tags+xml"/>
  <Override PartName="/ppt/media/image16.bin" ContentType="image/jpeg"/>
  <Override PartName="/ppt/tags/tag8.xml" ContentType="application/vnd.openxmlformats-officedocument.presentationml.tags+xml"/>
  <Override PartName="/ppt/media/image17.bin" ContentType="image/jpeg"/>
  <Override PartName="/ppt/media/image18.bin" ContentType="image/gif"/>
  <Override PartName="/ppt/tags/tag9.xml" ContentType="application/vnd.openxmlformats-officedocument.presentationml.tags+xml"/>
  <Override PartName="/ppt/media/image19.bin" ContentType="image/jpeg"/>
  <Override PartName="/ppt/tags/tag10.xml" ContentType="application/vnd.openxmlformats-officedocument.presentationml.tags+xml"/>
  <Override PartName="/ppt/media/image20.bin" ContentType="image/jpeg"/>
  <Override PartName="/ppt/media/image21.bin" ContentType="image/gif"/>
  <Override PartName="/ppt/tags/tag11.xml" ContentType="application/vnd.openxmlformats-officedocument.presentationml.tags+xml"/>
  <Override PartName="/ppt/media/image22.bin" ContentType="image/jpeg"/>
  <Override PartName="/ppt/tags/tag12.xml" ContentType="application/vnd.openxmlformats-officedocument.presentationml.tags+xml"/>
  <Override PartName="/ppt/media/image23.bin" ContentType="image/jpeg"/>
  <Override PartName="/ppt/media/image24.bin" ContentType="image/gif"/>
  <Override PartName="/ppt/tags/tag13.xml" ContentType="application/vnd.openxmlformats-officedocument.presentationml.tags+xml"/>
  <Override PartName="/ppt/media/image25.bin" ContentType="image/jpeg"/>
  <Override PartName="/ppt/media/image26.bin" ContentType="image/gif"/>
  <Override PartName="/ppt/tags/tag14.xml" ContentType="application/vnd.openxmlformats-officedocument.presentationml.tags+xml"/>
  <Override PartName="/ppt/media/image27.bin" ContentType="image/jpeg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media/image28.bin" ContentType="image/jpeg"/>
  <Override PartName="/ppt/tags/tag16.xml" ContentType="application/vnd.openxmlformats-officedocument.presentationml.tags+xml"/>
  <Override PartName="/ppt/media/image29.bin" ContentType="image/jpeg"/>
  <Override PartName="/ppt/media/image30.bin" ContentType="image/gif"/>
  <Override PartName="/ppt/tags/tag17.xml" ContentType="application/vnd.openxmlformats-officedocument.presentationml.tags+xml"/>
  <Override PartName="/ppt/media/image31.bin" ContentType="image/jpeg"/>
  <Override PartName="/ppt/tags/tag18.xml" ContentType="application/vnd.openxmlformats-officedocument.presentationml.tags+xml"/>
  <Override PartName="/ppt/media/image32.bin" ContentType="image/jpeg"/>
  <Override PartName="/ppt/media/image33.bin" ContentType="image/gif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media/image34.bin" ContentType="image/jpeg"/>
  <Override PartName="/ppt/media/image35.bin" ContentType="image/jpeg"/>
  <Override PartName="/ppt/media/image36.bin" ContentType="image/gif"/>
  <Override PartName="/ppt/tags/tag20.xml" ContentType="application/vnd.openxmlformats-officedocument.presentationml.tags+xml"/>
  <Override PartName="/ppt/media/image37.bin" ContentType="image/jpeg"/>
  <Override PartName="/ppt/media/image38.bin" ContentType="image/gif"/>
  <Override PartName="/ppt/tags/tag21.xml" ContentType="application/vnd.openxmlformats-officedocument.presentationml.tags+xml"/>
  <Override PartName="/ppt/media/image39.bin" ContentType="image/jpeg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media/image42.bin" ContentType="image/gif"/>
  <Override PartName="/ppt/tags/tag23.xml" ContentType="application/vnd.openxmlformats-officedocument.presentationml.tags+xml"/>
  <Override PartName="/ppt/media/image43.bin" ContentType="image/jpeg"/>
  <Override PartName="/ppt/media/image44.bin" ContentType="image/gif"/>
  <Override PartName="/ppt/tags/tag24.xml" ContentType="application/vnd.openxmlformats-officedocument.presentationml.tags+xml"/>
  <Override PartName="/ppt/media/image45.bin" ContentType="image/jpeg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media/image46.bin" ContentType="image/jpeg"/>
  <Override PartName="/ppt/media/image47.bin" ContentType="image/gif"/>
  <Override PartName="/ppt/tags/tag26.xml" ContentType="application/vnd.openxmlformats-officedocument.presentationml.tags+xml"/>
  <Override PartName="/ppt/media/image48.bin" ContentType="image/jpeg"/>
  <Override PartName="/ppt/media/image49.bin" ContentType="image/gif"/>
  <Override PartName="/ppt/tags/tag27.xml" ContentType="application/vnd.openxmlformats-officedocument.presentationml.tags+xml"/>
  <Override PartName="/ppt/media/image50.bin" ContentType="image/jpeg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1"/>
  </p:sldMasterIdLst>
  <p:notesMasterIdLst>
    <p:notesMasterId r:id="rId67"/>
  </p:notesMasterIdLst>
  <p:sldIdLst>
    <p:sldId id="290" r:id="rId32"/>
    <p:sldId id="291" r:id="rId33"/>
    <p:sldId id="256" r:id="rId34"/>
    <p:sldId id="494" r:id="rId35"/>
    <p:sldId id="495" r:id="rId36"/>
    <p:sldId id="496" r:id="rId37"/>
    <p:sldId id="518" r:id="rId38"/>
    <p:sldId id="497" r:id="rId39"/>
    <p:sldId id="498" r:id="rId40"/>
    <p:sldId id="499" r:id="rId41"/>
    <p:sldId id="500" r:id="rId42"/>
    <p:sldId id="501" r:id="rId43"/>
    <p:sldId id="504" r:id="rId44"/>
    <p:sldId id="503" r:id="rId45"/>
    <p:sldId id="505" r:id="rId46"/>
    <p:sldId id="506" r:id="rId47"/>
    <p:sldId id="520" r:id="rId48"/>
    <p:sldId id="507" r:id="rId49"/>
    <p:sldId id="508" r:id="rId50"/>
    <p:sldId id="509" r:id="rId51"/>
    <p:sldId id="510" r:id="rId52"/>
    <p:sldId id="511" r:id="rId53"/>
    <p:sldId id="512" r:id="rId54"/>
    <p:sldId id="513" r:id="rId55"/>
    <p:sldId id="514" r:id="rId56"/>
    <p:sldId id="516" r:id="rId57"/>
    <p:sldId id="519" r:id="rId58"/>
    <p:sldId id="515" r:id="rId59"/>
    <p:sldId id="517" r:id="rId60"/>
    <p:sldId id="490" r:id="rId61"/>
    <p:sldId id="486" r:id="rId62"/>
    <p:sldId id="292" r:id="rId63"/>
    <p:sldId id="487" r:id="rId64"/>
    <p:sldId id="294" r:id="rId65"/>
    <p:sldId id="491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AFB"/>
    <a:srgbClr val="00B9FA"/>
    <a:srgbClr val="FF4343"/>
    <a:srgbClr val="FFF901"/>
    <a:srgbClr val="E3DE00"/>
    <a:srgbClr val="87DAF8"/>
    <a:srgbClr val="054E7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3184" autoAdjust="0"/>
  </p:normalViewPr>
  <p:slideViewPr>
    <p:cSldViewPr snapToGrid="0">
      <p:cViewPr varScale="1">
        <p:scale>
          <a:sx n="98" d="100"/>
          <a:sy n="98" d="100"/>
        </p:scale>
        <p:origin x="90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61" Type="http://schemas.openxmlformats.org/officeDocument/2006/relationships/slide" Target="slides/slide30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Master" Target="slideMasters/slideMaster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notesMaster" Target="notesMasters/notesMaster1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0D3D-2988-423F-B7E3-41E38F81C2E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8E095-D7F9-4A7F-9DE0-89AF3951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https://www.youtube.com/watch?time_continue=11&amp;v=AZzQdxHwRtI&amp;feature=emb_logo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8E095-D7F9-4A7F-9DE0-89AF39518C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Paris, France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B25B3-5017-46D2-A784-3E967DCC29B3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4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Venice, 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B25B3-5017-46D2-A784-3E967DCC29B3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3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Sorrento/Pompeii, 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B25B3-5017-46D2-A784-3E967DCC29B3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37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39072-77EE-41A9-AE23-91EFBDD7C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8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39072-77EE-41A9-AE23-91EFBDD7C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18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25" y="719138"/>
            <a:ext cx="4044950" cy="2274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31065"/>
            <a:ext cx="5486400" cy="3600450"/>
          </a:xfrm>
        </p:spPr>
        <p:txBody>
          <a:bodyPr/>
          <a:lstStyle/>
          <a:p>
            <a:r>
              <a:rPr lang="en-US" b="1" i="0" u="sng" dirty="0"/>
              <a:t>SPEAKER: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/>
              <a:t>Travel is important now more than ever and I really want all of you to have this experience of a lifetime</a:t>
            </a:r>
            <a:endParaRPr lang="en-US" baseline="0" dirty="0"/>
          </a:p>
          <a:p>
            <a:endParaRPr lang="en-US" dirty="0"/>
          </a:p>
          <a:p>
            <a:r>
              <a:rPr lang="en-US" b="1" u="sng" dirty="0"/>
              <a:t>GOAL:</a:t>
            </a:r>
          </a:p>
          <a:p>
            <a:r>
              <a:rPr lang="en-US" i="0" dirty="0"/>
              <a:t>Show students and families your passion for travel– the amazing things you’ve seen and the transformation that’s happened along the way </a:t>
            </a:r>
            <a:r>
              <a:rPr lang="en-US" i="0" u="sng" dirty="0"/>
              <a:t>OR</a:t>
            </a:r>
            <a:r>
              <a:rPr lang="en-US" i="0" dirty="0"/>
              <a:t> your excitement about having new experiences with the group!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64634-E714-47C7-9311-F8CAB9F8E533}" type="slidenum">
              <a:rPr lang="en-US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59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8E095-D7F9-4A7F-9DE0-89AF39518C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B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xtra text" descr="{&quot;templafy&quot;:{&quot;id&quot;:&quot;9d5d117b-35ba-4c21-9f03-518283f04668&quot;}}">
            <a:extLst>
              <a:ext uri="{FF2B5EF4-FFF2-40B4-BE49-F238E27FC236}">
                <a16:creationId xmlns:a16="http://schemas.microsoft.com/office/drawing/2014/main" id="{C074A5A5-B2E4-4047-AD4E-C93D90060EFB}"/>
              </a:ext>
            </a:extLst>
          </p:cNvPr>
          <p:cNvSpPr/>
          <p:nvPr userDrawn="1"/>
        </p:nvSpPr>
        <p:spPr>
          <a:xfrm>
            <a:off x="6917356" y="6521116"/>
            <a:ext cx="5274644" cy="336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3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site slide - customiz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BA476C-D989-48DA-AF61-8374701FD5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Image from Templafy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609467-DC97-4D0D-B4B6-127969F6C4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805" y="5140232"/>
            <a:ext cx="6414634" cy="594361"/>
          </a:xfrm>
          <a:solidFill>
            <a:srgbClr val="00B9FA"/>
          </a:solidFill>
          <a:ln>
            <a:solidFill>
              <a:srgbClr val="00B9FA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>
                <a:latin typeface="Century Gothic" panose="020B0502020202020204" pitchFamily="34" charset="0"/>
              </a:rPr>
              <a:t>Iconic site activity 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2CB38A5-8EC4-4C8C-8BD5-F1BAAF2C76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805" y="5875019"/>
            <a:ext cx="6414634" cy="594361"/>
          </a:xfrm>
          <a:solidFill>
            <a:srgbClr val="00B9FA"/>
          </a:solidFill>
          <a:ln>
            <a:solidFill>
              <a:srgbClr val="00B9FA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>
                <a:latin typeface="Century Gothic" panose="020B0502020202020204" pitchFamily="34" charset="0"/>
              </a:rPr>
              <a:t>Iconic site activity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7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details">
    <p:bg>
      <p:bgPr>
        <a:solidFill>
          <a:srgbClr val="00B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5167CD-1EBC-44A8-83F2-07B5E6EAD4C5}"/>
              </a:ext>
            </a:extLst>
          </p:cNvPr>
          <p:cNvSpPr txBox="1">
            <a:spLocks/>
          </p:cNvSpPr>
          <p:nvPr userDrawn="1"/>
        </p:nvSpPr>
        <p:spPr>
          <a:xfrm>
            <a:off x="2227035" y="1052945"/>
            <a:ext cx="7914490" cy="997527"/>
          </a:xfrm>
          <a:prstGeom prst="rect">
            <a:avLst/>
          </a:prstGeom>
          <a:solidFill>
            <a:srgbClr val="054E7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INFORMATIONAL MEETING</a:t>
            </a:r>
          </a:p>
        </p:txBody>
      </p:sp>
      <p:sp>
        <p:nvSpPr>
          <p:cNvPr id="7" name="date" descr="{&quot;templafy&quot;:{&quot;id&quot;:&quot;25ecefbd-c591-4301-93d1-b680f65bab1e&quot;}}">
            <a:extLst>
              <a:ext uri="{FF2B5EF4-FFF2-40B4-BE49-F238E27FC236}">
                <a16:creationId xmlns:a16="http://schemas.microsoft.com/office/drawing/2014/main" id="{285F912A-43D9-4C99-8B95-D7BB9E1CBDC5}"/>
              </a:ext>
            </a:extLst>
          </p:cNvPr>
          <p:cNvSpPr txBox="1">
            <a:spLocks/>
          </p:cNvSpPr>
          <p:nvPr userDrawn="1"/>
        </p:nvSpPr>
        <p:spPr>
          <a:xfrm>
            <a:off x="2227035" y="2202872"/>
            <a:ext cx="7914490" cy="9975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08/29/2023</a:t>
            </a:r>
          </a:p>
        </p:txBody>
      </p:sp>
      <p:sp>
        <p:nvSpPr>
          <p:cNvPr id="8" name="text" descr="{&quot;templafy&quot;:{&quot;id&quot;:&quot;2e5583aa-0a61-4d63-9bf3-b13830743364&quot;}}">
            <a:extLst>
              <a:ext uri="{FF2B5EF4-FFF2-40B4-BE49-F238E27FC236}">
                <a16:creationId xmlns:a16="http://schemas.microsoft.com/office/drawing/2014/main" id="{1BC84841-710F-48D3-80EC-86CFD8C1A1CA}"/>
              </a:ext>
            </a:extLst>
          </p:cNvPr>
          <p:cNvSpPr txBox="1">
            <a:spLocks/>
          </p:cNvSpPr>
          <p:nvPr userDrawn="1"/>
        </p:nvSpPr>
        <p:spPr>
          <a:xfrm>
            <a:off x="2227035" y="3352799"/>
            <a:ext cx="7914490" cy="9975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6:30 PM</a:t>
            </a:r>
          </a:p>
        </p:txBody>
      </p:sp>
      <p:sp>
        <p:nvSpPr>
          <p:cNvPr id="9" name="text" descr="{&quot;templafy&quot;:{&quot;id&quot;:&quot;e8c91c89-f48e-495b-a82f-9f0837506102&quot;}}">
            <a:extLst>
              <a:ext uri="{FF2B5EF4-FFF2-40B4-BE49-F238E27FC236}">
                <a16:creationId xmlns:a16="http://schemas.microsoft.com/office/drawing/2014/main" id="{E13AF63A-634D-4030-9043-3C9C94B58C39}"/>
              </a:ext>
            </a:extLst>
          </p:cNvPr>
          <p:cNvSpPr txBox="1">
            <a:spLocks/>
          </p:cNvSpPr>
          <p:nvPr userDrawn="1"/>
        </p:nvSpPr>
        <p:spPr>
          <a:xfrm>
            <a:off x="2227035" y="4502726"/>
            <a:ext cx="7914490" cy="9975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Mandarin High M108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DB703CC7-13A2-480F-BA81-E8A6690CE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70" b="68056" l="38958" r="60938">
                        <a14:foregroundMark x1="39375" y1="35000" x2="47552" y2="34352"/>
                        <a14:foregroundMark x1="47552" y1="34352" x2="56094" y2="35741"/>
                        <a14:foregroundMark x1="56094" y1="35741" x2="59427" y2="35093"/>
                        <a14:foregroundMark x1="41042" y1="41111" x2="42500" y2="64722"/>
                        <a14:foregroundMark x1="42500" y1="64722" x2="50469" y2="65093"/>
                        <a14:foregroundMark x1="50469" y1="65093" x2="55729" y2="64722"/>
                        <a14:foregroundMark x1="55729" y1="64722" x2="56927" y2="65000"/>
                        <a14:foregroundMark x1="42917" y1="35463" x2="40938" y2="35093"/>
                        <a14:foregroundMark x1="41823" y1="34352" x2="41771" y2="30463"/>
                        <a14:foregroundMark x1="58750" y1="34537" x2="58125" y2="31111"/>
                        <a14:foregroundMark x1="60417" y1="36296" x2="48490" y2="33241"/>
                        <a14:foregroundMark x1="41563" y1="35556" x2="41719" y2="36667"/>
                        <a14:foregroundMark x1="47083" y1="41852" x2="50260" y2="41667"/>
                        <a14:foregroundMark x1="54531" y1="42130" x2="56354" y2="42130"/>
                        <a14:foregroundMark x1="57813" y1="62778" x2="57813" y2="63981"/>
                        <a14:foregroundMark x1="60104" y1="45833" x2="60104" y2="61759"/>
                        <a14:foregroundMark x1="49375" y1="67685" x2="41510" y2="67685"/>
                        <a14:foregroundMark x1="41510" y1="67685" x2="38802" y2="55648"/>
                        <a14:foregroundMark x1="38802" y1="55648" x2="39063" y2="47407"/>
                        <a14:foregroundMark x1="39063" y1="47407" x2="39271" y2="46944"/>
                        <a14:foregroundMark x1="40208" y1="42963" x2="47865" y2="53056"/>
                        <a14:foregroundMark x1="47865" y1="53056" x2="51563" y2="50926"/>
                        <a14:foregroundMark x1="51563" y1="50926" x2="59896" y2="51852"/>
                        <a14:foregroundMark x1="59896" y1="51852" x2="57865" y2="58333"/>
                        <a14:foregroundMark x1="49844" y1="55185" x2="53125" y2="45185"/>
                        <a14:foregroundMark x1="53125" y1="45185" x2="45000" y2="45370"/>
                        <a14:foregroundMark x1="45000" y1="45370" x2="45625" y2="47870"/>
                        <a14:foregroundMark x1="41563" y1="44537" x2="44896" y2="56759"/>
                        <a14:foregroundMark x1="44896" y1="56759" x2="49948" y2="54722"/>
                        <a14:foregroundMark x1="49948" y1="54722" x2="55885" y2="55556"/>
                        <a14:foregroundMark x1="55885" y1="55556" x2="56875" y2="48704"/>
                        <a14:foregroundMark x1="56875" y1="48704" x2="39635" y2="41389"/>
                        <a14:foregroundMark x1="39635" y1="41389" x2="44219" y2="40833"/>
                        <a14:foregroundMark x1="44219" y1="40833" x2="55260" y2="42037"/>
                        <a14:foregroundMark x1="55260" y1="42037" x2="57813" y2="40278"/>
                        <a14:foregroundMark x1="60729" y1="40000" x2="55990" y2="43704"/>
                        <a14:foregroundMark x1="55990" y1="43704" x2="51823" y2="43889"/>
                        <a14:foregroundMark x1="57656" y1="44352" x2="59948" y2="43519"/>
                        <a14:foregroundMark x1="54948" y1="40093" x2="48750" y2="41481"/>
                        <a14:foregroundMark x1="39010" y1="37963" x2="39167" y2="31667"/>
                        <a14:foregroundMark x1="58333" y1="30370" x2="58333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23" t="28803" r="36394" b="27522"/>
          <a:stretch/>
        </p:blipFill>
        <p:spPr>
          <a:xfrm rot="755470">
            <a:off x="655211" y="331664"/>
            <a:ext cx="1566771" cy="14425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extra text" descr="{&quot;templafy&quot;:{&quot;id&quot;:&quot;9ca1316a-1c84-4da5-9645-183596ae0da5&quot;}}">
            <a:extLst>
              <a:ext uri="{FF2B5EF4-FFF2-40B4-BE49-F238E27FC236}">
                <a16:creationId xmlns:a16="http://schemas.microsoft.com/office/drawing/2014/main" id="{DCCE51B2-E6A8-4215-9E03-09B919A3C0A3}"/>
              </a:ext>
            </a:extLst>
          </p:cNvPr>
          <p:cNvSpPr/>
          <p:nvPr userDrawn="1"/>
        </p:nvSpPr>
        <p:spPr>
          <a:xfrm>
            <a:off x="6917356" y="6521116"/>
            <a:ext cx="5274644" cy="336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31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y I Travel Photo Fill i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75735" y="272562"/>
            <a:ext cx="3696189" cy="3604113"/>
          </a:xfrm>
        </p:spPr>
        <p:txBody>
          <a:bodyPr/>
          <a:lstStyle>
            <a:lvl1pPr marL="0" indent="0">
              <a:buNone/>
              <a:defRPr sz="2800" b="0" baseline="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Add your travel photos here using the placeholders</a:t>
            </a:r>
          </a:p>
          <a:p>
            <a:r>
              <a:rPr lang="en-US" dirty="0"/>
              <a:t>If you don’t have photos to include, delete this slide</a:t>
            </a:r>
          </a:p>
          <a:p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75735" y="4088422"/>
            <a:ext cx="3696189" cy="23937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222751" y="4088422"/>
            <a:ext cx="3696189" cy="239370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222751" y="272562"/>
            <a:ext cx="3696189" cy="23299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8152175" y="272562"/>
            <a:ext cx="3696189" cy="36041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8152175" y="4088422"/>
            <a:ext cx="3696189" cy="239370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endParaRPr lang="en-US" dirty="0"/>
          </a:p>
        </p:txBody>
      </p:sp>
      <p:sp>
        <p:nvSpPr>
          <p:cNvPr id="8" name="extra text" descr="{&quot;templafy&quot;:{&quot;id&quot;:&quot;f9a343da-f852-4e16-8591-408d69dcd972&quot;}}">
            <a:extLst>
              <a:ext uri="{FF2B5EF4-FFF2-40B4-BE49-F238E27FC236}">
                <a16:creationId xmlns:a16="http://schemas.microsoft.com/office/drawing/2014/main" id="{9A97D492-B13C-4440-9703-0CC3B2D6BB4F}"/>
              </a:ext>
            </a:extLst>
          </p:cNvPr>
          <p:cNvSpPr/>
          <p:nvPr userDrawn="1"/>
        </p:nvSpPr>
        <p:spPr>
          <a:xfrm>
            <a:off x="6917356" y="6521116"/>
            <a:ext cx="5274644" cy="336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7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_Text Msg">
    <p:bg>
      <p:bgPr>
        <a:solidFill>
          <a:srgbClr val="B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CB8D18-CD54-4538-A6E0-8C2723CBD3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8"/>
          <a:stretch/>
        </p:blipFill>
        <p:spPr>
          <a:xfrm>
            <a:off x="470466" y="604659"/>
            <a:ext cx="3964141" cy="5316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EA6FFBA-3DDE-45BB-99CA-D06521D2CF14}"/>
              </a:ext>
            </a:extLst>
          </p:cNvPr>
          <p:cNvSpPr txBox="1">
            <a:spLocks/>
          </p:cNvSpPr>
          <p:nvPr userDrawn="1"/>
        </p:nvSpPr>
        <p:spPr>
          <a:xfrm>
            <a:off x="4187071" y="296524"/>
            <a:ext cx="6970569" cy="830997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PULL OUT YOUR PHONE!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67530FD-C03F-450F-BC35-700D35271EA2}"/>
              </a:ext>
            </a:extLst>
          </p:cNvPr>
          <p:cNvSpPr txBox="1">
            <a:spLocks/>
          </p:cNvSpPr>
          <p:nvPr userDrawn="1"/>
        </p:nvSpPr>
        <p:spPr>
          <a:xfrm>
            <a:off x="4515828" y="1264288"/>
            <a:ext cx="2994202" cy="534799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(Yes, seriously!) </a:t>
            </a:r>
          </a:p>
        </p:txBody>
      </p:sp>
      <p:sp>
        <p:nvSpPr>
          <p:cNvPr id="12" name="date" descr="{&quot;templafy&quot;:{&quot;id&quot;:&quot;51efb057-f699-4ab4-8e67-b145d03192a7&quot;}}">
            <a:extLst>
              <a:ext uri="{FF2B5EF4-FFF2-40B4-BE49-F238E27FC236}">
                <a16:creationId xmlns:a16="http://schemas.microsoft.com/office/drawing/2014/main" id="{7A6931DA-3EF3-4C58-93A8-4F1770EAAF0A}"/>
              </a:ext>
            </a:extLst>
          </p:cNvPr>
          <p:cNvSpPr/>
          <p:nvPr userDrawn="1"/>
        </p:nvSpPr>
        <p:spPr>
          <a:xfrm>
            <a:off x="5466403" y="5690005"/>
            <a:ext cx="4906806" cy="87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7ACE0FD-BEF4-4439-B3A0-9726F7EA34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56838" y="4789626"/>
            <a:ext cx="1860466" cy="1857266"/>
          </a:xfrm>
        </p:spPr>
        <p:txBody>
          <a:bodyPr>
            <a:noAutofit/>
          </a:bodyPr>
          <a:lstStyle>
            <a:lvl1pPr marL="0" indent="0">
              <a:lnSpc>
                <a:spcPct val="92000"/>
              </a:lnSpc>
              <a:buNone/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QR CODE</a:t>
            </a:r>
          </a:p>
          <a:p>
            <a:r>
              <a:rPr lang="en-US" dirty="0"/>
              <a:t>HERE</a:t>
            </a:r>
          </a:p>
        </p:txBody>
      </p:sp>
      <p:sp>
        <p:nvSpPr>
          <p:cNvPr id="2" name="text" descr="{&quot;templafy&quot;:{&quot;id&quot;:&quot;cf5c0430-1ef4-4e3a-8afa-3acf15e094c2&quot;}}">
            <a:extLst>
              <a:ext uri="{FF2B5EF4-FFF2-40B4-BE49-F238E27FC236}">
                <a16:creationId xmlns:a16="http://schemas.microsoft.com/office/drawing/2014/main" id="{B6A27CF3-CA7C-43F8-838E-70E4D9CB1DD5}"/>
              </a:ext>
            </a:extLst>
          </p:cNvPr>
          <p:cNvSpPr/>
          <p:nvPr userDrawn="1"/>
        </p:nvSpPr>
        <p:spPr>
          <a:xfrm>
            <a:off x="5466403" y="5838559"/>
            <a:ext cx="5878356" cy="808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bit.ly/3OBpOSt</a:t>
            </a:r>
          </a:p>
        </p:txBody>
      </p:sp>
      <p:sp>
        <p:nvSpPr>
          <p:cNvPr id="10" name="extratext" descr="{&quot;templafy&quot;:{&quot;id&quot;:&quot;357b7e23-90fa-4618-af9c-c830490b15a9&quot;}}">
            <a:extLst>
              <a:ext uri="{FF2B5EF4-FFF2-40B4-BE49-F238E27FC236}">
                <a16:creationId xmlns:a16="http://schemas.microsoft.com/office/drawing/2014/main" id="{2D472302-82F0-4289-8E12-FF29606D90F0}"/>
              </a:ext>
            </a:extLst>
          </p:cNvPr>
          <p:cNvSpPr/>
          <p:nvPr userDrawn="1"/>
        </p:nvSpPr>
        <p:spPr>
          <a:xfrm>
            <a:off x="6917356" y="6521116"/>
            <a:ext cx="5274644" cy="336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_Take a picture">
    <p:bg>
      <p:bgPr>
        <a:solidFill>
          <a:srgbClr val="B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B13ED4-8681-45F1-9EBC-8B6EEA32F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8"/>
          <a:stretch/>
        </p:blipFill>
        <p:spPr>
          <a:xfrm>
            <a:off x="470466" y="604660"/>
            <a:ext cx="4211506" cy="5648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BAD5038-87B8-477D-B79B-B502B10570A7}"/>
              </a:ext>
            </a:extLst>
          </p:cNvPr>
          <p:cNvSpPr txBox="1">
            <a:spLocks/>
          </p:cNvSpPr>
          <p:nvPr userDrawn="1"/>
        </p:nvSpPr>
        <p:spPr>
          <a:xfrm>
            <a:off x="4355022" y="359203"/>
            <a:ext cx="6970569" cy="830997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PULL OUT YOUR PHONE!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2020EB-5860-43EA-A22E-5B07CC45D3CB}"/>
              </a:ext>
            </a:extLst>
          </p:cNvPr>
          <p:cNvSpPr txBox="1">
            <a:spLocks/>
          </p:cNvSpPr>
          <p:nvPr userDrawn="1"/>
        </p:nvSpPr>
        <p:spPr>
          <a:xfrm>
            <a:off x="4598899" y="1331401"/>
            <a:ext cx="2994202" cy="534799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(Yes, seriously!) </a:t>
            </a:r>
          </a:p>
        </p:txBody>
      </p:sp>
      <p:sp>
        <p:nvSpPr>
          <p:cNvPr id="9" name="MainText">
            <a:extLst>
              <a:ext uri="{FF2B5EF4-FFF2-40B4-BE49-F238E27FC236}">
                <a16:creationId xmlns:a16="http://schemas.microsoft.com/office/drawing/2014/main" id="{B689F4CF-26CB-4837-9C79-1C805914A5B1}"/>
              </a:ext>
            </a:extLst>
          </p:cNvPr>
          <p:cNvSpPr txBox="1"/>
          <p:nvPr userDrawn="1"/>
        </p:nvSpPr>
        <p:spPr>
          <a:xfrm>
            <a:off x="5242717" y="2133599"/>
            <a:ext cx="5760089" cy="229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AutoNum type="arabicPeriod"/>
            </a:pPr>
            <a:r>
              <a:rPr lang="en-US" sz="2400" b="1" dirty="0">
                <a:latin typeface="Century Gothic" panose="020B0502020202020204" pitchFamily="34" charset="0"/>
              </a:rPr>
              <a:t>Take a picture of the meeting information</a:t>
            </a:r>
          </a:p>
          <a:p>
            <a:pPr marL="457200" indent="-457200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AutoNum type="arabicPeriod"/>
            </a:pPr>
            <a:r>
              <a:rPr lang="en-US" sz="2400" b="1" kern="1200" dirty="0">
                <a:latin typeface="Century Gothic" panose="020B0502020202020204" pitchFamily="34" charset="0"/>
              </a:rPr>
              <a:t>Send it to your parents/guardians</a:t>
            </a:r>
          </a:p>
          <a:p>
            <a:pPr marL="457200" indent="-457200">
              <a:lnSpc>
                <a:spcPct val="110000"/>
              </a:lnSpc>
              <a:spcBef>
                <a:spcPts val="2400"/>
              </a:spcBef>
              <a:buClr>
                <a:schemeClr val="tx1"/>
              </a:buClr>
              <a:buAutoNum type="arabicPeriod"/>
            </a:pPr>
            <a:r>
              <a:rPr lang="en-US" sz="2400" b="1" kern="1200" dirty="0">
                <a:latin typeface="Century Gothic" panose="020B0502020202020204" pitchFamily="34" charset="0"/>
              </a:rPr>
              <a:t>Text your folks this link to register:</a:t>
            </a:r>
          </a:p>
        </p:txBody>
      </p:sp>
      <p:sp>
        <p:nvSpPr>
          <p:cNvPr id="12" name="date" descr="{&quot;templafy&quot;:{&quot;id&quot;:&quot;45a16fe4-67d8-4c5f-a304-dc9fb92ddc0e&quot;}}">
            <a:extLst>
              <a:ext uri="{FF2B5EF4-FFF2-40B4-BE49-F238E27FC236}">
                <a16:creationId xmlns:a16="http://schemas.microsoft.com/office/drawing/2014/main" id="{0582388C-F6CA-41E8-919E-E5639684DABD}"/>
              </a:ext>
            </a:extLst>
          </p:cNvPr>
          <p:cNvSpPr/>
          <p:nvPr userDrawn="1"/>
        </p:nvSpPr>
        <p:spPr>
          <a:xfrm>
            <a:off x="6096000" y="4432049"/>
            <a:ext cx="4906806" cy="871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86D11-91BF-4267-B1AF-215B078770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2708" y="4961875"/>
            <a:ext cx="1801813" cy="1727200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QR CODE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4DB569-10B5-4DFC-8F2B-AA8B08ACA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9700" y="4572000"/>
            <a:ext cx="5231834" cy="871538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0070C0"/>
                </a:solidFill>
                <a:highlight>
                  <a:srgbClr val="FFFF00"/>
                </a:highlight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INSERT RSVP LINK HERE</a:t>
            </a:r>
          </a:p>
        </p:txBody>
      </p:sp>
      <p:sp>
        <p:nvSpPr>
          <p:cNvPr id="10" name="extratext" descr="{&quot;templafy&quot;:{&quot;id&quot;:&quot;42ef8f30-f3dd-4021-ac30-082b16c1069b&quot;}}">
            <a:extLst>
              <a:ext uri="{FF2B5EF4-FFF2-40B4-BE49-F238E27FC236}">
                <a16:creationId xmlns:a16="http://schemas.microsoft.com/office/drawing/2014/main" id="{22E63252-A7C1-42FB-B25B-A716E75ABB2C}"/>
              </a:ext>
            </a:extLst>
          </p:cNvPr>
          <p:cNvSpPr/>
          <p:nvPr userDrawn="1"/>
        </p:nvSpPr>
        <p:spPr>
          <a:xfrm>
            <a:off x="6917356" y="6521116"/>
            <a:ext cx="5274644" cy="336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C56A3-E97A-43A6-B39F-5A313C55E01A}" type="datetimeFigureOut">
              <a:rPr lang="en-US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F057-21BD-40F9-B2B5-53A4719BDB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9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9"/>
          <a:stretch/>
        </p:blipFill>
        <p:spPr>
          <a:xfrm>
            <a:off x="0" y="0"/>
            <a:ext cx="122289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5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9F9780-BDF8-44A3-93E3-195C67AA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70B2E-3770-4BF7-898B-DFEDCC718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6BF06-26AE-4EB1-A178-79466467D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DBF4-F7CD-42E3-92FB-0792EE79923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FAE49-BBB5-4501-87E4-B0D806D8E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AFCA6-144A-4B3A-A8C4-A6771EB6D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F0888-F4DB-4459-B503-B56478696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2" r:id="rId3"/>
    <p:sldLayoutId id="2147483661" r:id="rId4"/>
    <p:sldLayoutId id="2147483664" r:id="rId5"/>
    <p:sldLayoutId id="2147483677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AZzQdxHwRtI?feature=oembed" TargetMode="Externa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2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2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36.bin"/><Relationship Id="rId5" Type="http://schemas.openxmlformats.org/officeDocument/2006/relationships/image" Target="../media/image35.bin"/><Relationship Id="rId4" Type="http://schemas.openxmlformats.org/officeDocument/2006/relationships/image" Target="../media/image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5" Type="http://schemas.openxmlformats.org/officeDocument/2006/relationships/image" Target="../media/image42.bin"/><Relationship Id="rId4" Type="http://schemas.openxmlformats.org/officeDocument/2006/relationships/image" Target="../media/image4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5" Type="http://schemas.openxmlformats.org/officeDocument/2006/relationships/image" Target="../media/image47.bin"/><Relationship Id="rId4" Type="http://schemas.openxmlformats.org/officeDocument/2006/relationships/image" Target="../media/image4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4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5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55.jpe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54.jpeg"/><Relationship Id="rId2" Type="http://schemas.openxmlformats.org/officeDocument/2006/relationships/customXml" Target="../../customXml/item11.xml"/><Relationship Id="rId16" Type="http://schemas.openxmlformats.org/officeDocument/2006/relationships/image" Target="../media/image58.jpeg"/><Relationship Id="rId1" Type="http://schemas.openxmlformats.org/officeDocument/2006/relationships/customXml" Target="../../customXml/item8.xml"/><Relationship Id="rId6" Type="http://schemas.openxmlformats.org/officeDocument/2006/relationships/tags" Target="../tags/tag31.xml"/><Relationship Id="rId11" Type="http://schemas.openxmlformats.org/officeDocument/2006/relationships/image" Target="../media/image53.jpeg"/><Relationship Id="rId5" Type="http://schemas.openxmlformats.org/officeDocument/2006/relationships/tags" Target="../tags/tag30.xml"/><Relationship Id="rId15" Type="http://schemas.openxmlformats.org/officeDocument/2006/relationships/image" Target="../media/image57.jpeg"/><Relationship Id="rId10" Type="http://schemas.openxmlformats.org/officeDocument/2006/relationships/notesSlide" Target="../notesSlides/notesSlide7.xml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5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0.xml"/><Relationship Id="rId5" Type="http://schemas.openxmlformats.org/officeDocument/2006/relationships/image" Target="../media/image59.gif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3.xm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DAF8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Find your path with EF tours">
            <a:hlinkClick r:id="" action="ppaction://media"/>
            <a:extLst>
              <a:ext uri="{FF2B5EF4-FFF2-40B4-BE49-F238E27FC236}">
                <a16:creationId xmlns:a16="http://schemas.microsoft.com/office/drawing/2014/main" id="{6DD720DE-A65C-4D7F-AD09-4DE5303DBB7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1810119" y="1007477"/>
            <a:ext cx="8571763" cy="4843046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804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962" y="1697537"/>
            <a:ext cx="1718930" cy="1718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95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066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04331">
            <a:off x="2525665" y="1188415"/>
            <a:ext cx="2867220" cy="2867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465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72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899" y="596901"/>
            <a:ext cx="2273300" cy="2414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07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9175" y="1031874"/>
            <a:ext cx="2727325" cy="272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45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6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5A96A3-93A3-4DC3-BAD4-E7BA7B78263A}"/>
              </a:ext>
            </a:extLst>
          </p:cNvPr>
          <p:cNvSpPr txBox="1">
            <a:spLocks/>
          </p:cNvSpPr>
          <p:nvPr/>
        </p:nvSpPr>
        <p:spPr>
          <a:xfrm>
            <a:off x="2841305" y="765175"/>
            <a:ext cx="65093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See some smooth sailing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749CD5-C9A2-4E17-A51A-271E84FF6E07}"/>
              </a:ext>
            </a:extLst>
          </p:cNvPr>
          <p:cNvSpPr txBox="1">
            <a:spLocks/>
          </p:cNvSpPr>
          <p:nvPr/>
        </p:nvSpPr>
        <p:spPr>
          <a:xfrm>
            <a:off x="3529519" y="5446495"/>
            <a:ext cx="51329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on the Grand Canal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262" y="1616217"/>
            <a:ext cx="5473476" cy="3625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533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0353">
            <a:off x="8191030" y="1596720"/>
            <a:ext cx="1765852" cy="1765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10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5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DAF8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5BD4E5F-4ECA-4A6A-9DC4-FFA7588E7514}"/>
              </a:ext>
            </a:extLst>
          </p:cNvPr>
          <p:cNvSpPr txBox="1">
            <a:spLocks/>
          </p:cNvSpPr>
          <p:nvPr/>
        </p:nvSpPr>
        <p:spPr>
          <a:xfrm>
            <a:off x="2635248" y="1676424"/>
            <a:ext cx="6921500" cy="939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94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your bags!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F9B88D-E461-41F7-B054-EC647DBA7A21}"/>
              </a:ext>
            </a:extLst>
          </p:cNvPr>
          <p:cNvSpPr txBox="1">
            <a:spLocks/>
          </p:cNvSpPr>
          <p:nvPr/>
        </p:nvSpPr>
        <p:spPr>
          <a:xfrm>
            <a:off x="2209799" y="2839641"/>
            <a:ext cx="7772399" cy="10396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94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going to… </a:t>
            </a:r>
          </a:p>
        </p:txBody>
      </p:sp>
      <p:pic>
        <p:nvPicPr>
          <p:cNvPr id="11" name="Picture 10" descr="A picture containing tool&#10;&#10;Description automatically generated">
            <a:extLst>
              <a:ext uri="{FF2B5EF4-FFF2-40B4-BE49-F238E27FC236}">
                <a16:creationId xmlns:a16="http://schemas.microsoft.com/office/drawing/2014/main" id="{CA479C20-5DCD-4B2A-BE28-E7174093DA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5841" y="3930902"/>
            <a:ext cx="2472110" cy="29270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991103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523" y="1834598"/>
            <a:ext cx="1504950" cy="1181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665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596" y="713607"/>
            <a:ext cx="3934739" cy="3258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26" y="1659434"/>
            <a:ext cx="6305405" cy="4144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596" y="4154336"/>
            <a:ext cx="2268901" cy="2268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A3478-F87E-4058-8968-96956A31B322}"/>
              </a:ext>
            </a:extLst>
          </p:cNvPr>
          <p:cNvSpPr txBox="1">
            <a:spLocks/>
          </p:cNvSpPr>
          <p:nvPr/>
        </p:nvSpPr>
        <p:spPr>
          <a:xfrm>
            <a:off x="915183" y="713607"/>
            <a:ext cx="48556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Explore the ruins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A3478-F87E-4058-8968-96956A31B322}"/>
              </a:ext>
            </a:extLst>
          </p:cNvPr>
          <p:cNvSpPr txBox="1">
            <a:spLocks/>
          </p:cNvSpPr>
          <p:nvPr/>
        </p:nvSpPr>
        <p:spPr>
          <a:xfrm>
            <a:off x="915183" y="1474663"/>
            <a:ext cx="2934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of Pompeii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266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1015">
            <a:off x="6584740" y="1469737"/>
            <a:ext cx="2683151" cy="3902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753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6B1BA7-C513-4CF4-ADC0-C03D4098C635}"/>
              </a:ext>
            </a:extLst>
          </p:cNvPr>
          <p:cNvGrpSpPr>
            <a:grpSpLocks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C133E9-127E-404A-9622-489CAE15C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22E1C4-6BC0-48F3-8DED-8C9BCC606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221"/>
            <a:stretch/>
          </p:blipFill>
          <p:spPr>
            <a:xfrm>
              <a:off x="5149015" y="449178"/>
              <a:ext cx="2855996" cy="296077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17458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900335" y="702509"/>
            <a:ext cx="5034633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Be a gladiator at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514" y="2179365"/>
            <a:ext cx="7257632" cy="3976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2353" y="1242035"/>
            <a:ext cx="3779312" cy="2120614"/>
          </a:xfrm>
          <a:prstGeom prst="rect">
            <a:avLst/>
          </a:prstGeom>
        </p:spPr>
      </p:pic>
      <p:sp>
        <p:nvSpPr>
          <p:cNvPr id="10" name="Rectangle 9"/>
          <p:cNvSpPr>
            <a:spLocks/>
          </p:cNvSpPr>
          <p:nvPr/>
        </p:nvSpPr>
        <p:spPr>
          <a:xfrm>
            <a:off x="900335" y="1758147"/>
            <a:ext cx="4149647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the Colosseum</a:t>
            </a:r>
          </a:p>
        </p:txBody>
      </p:sp>
    </p:spTree>
    <p:extLst>
      <p:ext uri="{BB962C8B-B14F-4D97-AF65-F5344CB8AC3E}">
        <p14:creationId xmlns:p14="http://schemas.microsoft.com/office/powerpoint/2010/main" val="649213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19877">
            <a:off x="3044877" y="1670771"/>
            <a:ext cx="1680346" cy="1680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209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866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yr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5903" y="2249106"/>
            <a:ext cx="585787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/>
          </p:cNvSpPr>
          <p:nvPr/>
        </p:nvSpPr>
        <p:spPr>
          <a:xfrm>
            <a:off x="1337373" y="396305"/>
            <a:ext cx="6285695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Opa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! Smash some dishes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5866818" y="1464496"/>
            <a:ext cx="3512500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or 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eat some!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540" y="1638484"/>
            <a:ext cx="4762500" cy="2676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929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452" y="1013155"/>
            <a:ext cx="2904408" cy="2129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581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39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9535" y="1157378"/>
            <a:ext cx="2044460" cy="2044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7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14="http://schemas.microsoft.com/office/drawing/2010/main"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D005F4B-128D-4216-BB8F-6331253F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59" y="2565889"/>
            <a:ext cx="4888755" cy="274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85E41DE-4F72-4FB7-8125-4E9A01C0F804}"/>
              </a:ext>
            </a:extLst>
          </p:cNvPr>
          <p:cNvSpPr txBox="1">
            <a:spLocks/>
          </p:cNvSpPr>
          <p:nvPr/>
        </p:nvSpPr>
        <p:spPr>
          <a:xfrm>
            <a:off x="590255" y="649596"/>
            <a:ext cx="11011490" cy="112643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7200" dirty="0">
                <a:solidFill>
                  <a:srgbClr val="0B94C5"/>
                </a:solidFill>
              </a:rPr>
              <a:t>Are you EXCITED?!?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B94C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8FB172C-0C68-4BC1-BB07-E8E5650B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60" y="2565889"/>
            <a:ext cx="2911281" cy="274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696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DAF8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27">
            <a:extLst>
              <a:ext uri="{FF2B5EF4-FFF2-40B4-BE49-F238E27FC236}">
                <a16:creationId xmlns:a16="http://schemas.microsoft.com/office/drawing/2014/main" id="{85EC003C-21AF-4B7E-B748-E01DEB277965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10" r="15810"/>
          <a:stretch/>
        </p:blipFill>
        <p:spPr>
          <a:xfrm>
            <a:off x="8152175" y="272562"/>
            <a:ext cx="3697287" cy="3603625"/>
          </a:xfrm>
        </p:spPr>
      </p:pic>
      <p:pic>
        <p:nvPicPr>
          <p:cNvPr id="25" name="Picture Placeholder 3">
            <a:extLst>
              <a:ext uri="{FF2B5EF4-FFF2-40B4-BE49-F238E27FC236}">
                <a16:creationId xmlns:a16="http://schemas.microsoft.com/office/drawing/2014/main" id="{5A97FFE0-2BFD-43BB-8343-509FECF736E7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4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4"/>
          <a:stretch/>
        </p:blipFill>
        <p:spPr>
          <a:xfrm>
            <a:off x="275735" y="272562"/>
            <a:ext cx="3696189" cy="3604113"/>
          </a:xfrm>
        </p:spPr>
      </p:pic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97C7DE4B-6B80-44A7-A115-B61694BABFB9}"/>
              </a:ext>
            </a:extLst>
          </p:cNvPr>
          <p:cNvPicPr>
            <a:picLocks noGrp="1" noChangeAspect="1"/>
          </p:cNvPicPr>
          <p:nvPr>
            <p:ph type="pic" sz="quarter" idx="11"/>
            <p:custDataLst>
              <p:tags r:id="rId5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" b="541"/>
          <a:stretch/>
        </p:blipFill>
        <p:spPr>
          <a:xfrm>
            <a:off x="4222751" y="272563"/>
            <a:ext cx="3695700" cy="2434510"/>
          </a:xfrm>
        </p:spPr>
      </p:pic>
      <p:pic>
        <p:nvPicPr>
          <p:cNvPr id="40" name="Picture Placeholder 36">
            <a:extLst>
              <a:ext uri="{FF2B5EF4-FFF2-40B4-BE49-F238E27FC236}">
                <a16:creationId xmlns:a16="http://schemas.microsoft.com/office/drawing/2014/main" id="{0AB728CB-AA84-43A5-94A6-66B064A42FC5}"/>
              </a:ext>
            </a:extLst>
          </p:cNvPr>
          <p:cNvPicPr>
            <a:picLocks noGrp="1" noChangeAspect="1"/>
          </p:cNvPicPr>
          <p:nvPr>
            <p:ph type="pic" sz="quarter" idx="12"/>
            <p:custDataLst>
              <p:tags r:id="rId6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2" b="28412"/>
          <a:stretch/>
        </p:blipFill>
        <p:spPr>
          <a:xfrm>
            <a:off x="4222751" y="4088422"/>
            <a:ext cx="3695700" cy="2393950"/>
          </a:xfrm>
        </p:spPr>
      </p:pic>
      <p:pic>
        <p:nvPicPr>
          <p:cNvPr id="12" name="Picture Placeholder 32">
            <a:extLst>
              <a:ext uri="{FF2B5EF4-FFF2-40B4-BE49-F238E27FC236}">
                <a16:creationId xmlns:a16="http://schemas.microsoft.com/office/drawing/2014/main" id="{55D813B1-8AC8-4BEF-B75F-BB468B2FA399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7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407" y="4088422"/>
            <a:ext cx="3635724" cy="2393699"/>
          </a:xfrm>
        </p:spPr>
      </p:pic>
      <p:pic>
        <p:nvPicPr>
          <p:cNvPr id="47" name="Picture Placeholder 40">
            <a:extLst>
              <a:ext uri="{FF2B5EF4-FFF2-40B4-BE49-F238E27FC236}">
                <a16:creationId xmlns:a16="http://schemas.microsoft.com/office/drawing/2014/main" id="{4F703E83-3B09-4577-919B-D3E64D7164EF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8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6" b="1416"/>
          <a:stretch/>
        </p:blipFill>
        <p:spPr>
          <a:xfrm>
            <a:off x="275735" y="4088416"/>
            <a:ext cx="3696189" cy="2393705"/>
          </a:xfr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4683E78-6A0E-44E5-820D-EB174D262031}"/>
              </a:ext>
            </a:extLst>
          </p:cNvPr>
          <p:cNvSpPr txBox="1">
            <a:spLocks/>
          </p:cNvSpPr>
          <p:nvPr/>
        </p:nvSpPr>
        <p:spPr>
          <a:xfrm>
            <a:off x="3512455" y="2834530"/>
            <a:ext cx="8403810" cy="112643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B94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could be YOU!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11580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DAF8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0708E0-1DEE-4083-ACC2-03BCCD70D1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5434">
            <a:off x="8831182" y="3821309"/>
            <a:ext cx="3036164" cy="303616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5BD4E5F-4ECA-4A6A-9DC4-FFA7588E7514}"/>
              </a:ext>
            </a:extLst>
          </p:cNvPr>
          <p:cNvSpPr txBox="1">
            <a:spLocks/>
          </p:cNvSpPr>
          <p:nvPr/>
        </p:nvSpPr>
        <p:spPr>
          <a:xfrm>
            <a:off x="2635249" y="1326356"/>
            <a:ext cx="6921500" cy="166106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94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 get your folks to the meeting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F9B88D-E461-41F7-B054-EC647DBA7A21}"/>
              </a:ext>
            </a:extLst>
          </p:cNvPr>
          <p:cNvSpPr txBox="1">
            <a:spLocks/>
          </p:cNvSpPr>
          <p:nvPr/>
        </p:nvSpPr>
        <p:spPr>
          <a:xfrm>
            <a:off x="2209799" y="3429000"/>
            <a:ext cx="7772399" cy="10396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B94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cover all the specifics there! 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78042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9FA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80929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DAF8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6F93A0-EDF3-4D84-B1BE-71A3EEF4AFE7}"/>
              </a:ext>
            </a:extLst>
          </p:cNvPr>
          <p:cNvSpPr txBox="1">
            <a:spLocks/>
          </p:cNvSpPr>
          <p:nvPr/>
        </p:nvSpPr>
        <p:spPr>
          <a:xfrm>
            <a:off x="1931890" y="1705362"/>
            <a:ext cx="8328219" cy="939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B94C5"/>
                </a:solidFill>
              </a:rPr>
              <a:t>Registration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B94C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mandatory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3C5F9-9A9B-4293-AC05-BD6A514A403B}"/>
              </a:ext>
            </a:extLst>
          </p:cNvPr>
          <p:cNvSpPr txBox="1">
            <a:spLocks/>
          </p:cNvSpPr>
          <p:nvPr/>
        </p:nvSpPr>
        <p:spPr>
          <a:xfrm>
            <a:off x="1250301" y="2839641"/>
            <a:ext cx="9862457" cy="939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000" dirty="0">
                <a:solidFill>
                  <a:srgbClr val="0B94C5"/>
                </a:solidFill>
              </a:rPr>
              <a:t>in order to attend the meeting!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B94C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D349794-35BB-4169-A0BF-9A513FAE2636}"/>
              </a:ext>
            </a:extLst>
          </p:cNvPr>
          <p:cNvSpPr txBox="1">
            <a:spLocks/>
          </p:cNvSpPr>
          <p:nvPr/>
        </p:nvSpPr>
        <p:spPr>
          <a:xfrm>
            <a:off x="6871855" y="4309863"/>
            <a:ext cx="3932957" cy="6038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00B9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rgbClr val="0B94C5"/>
                </a:solidFill>
              </a:rPr>
              <a:t>(but also really easy)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B94C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43FC7-3630-49B0-8637-F3E480F0F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77" y="1209705"/>
            <a:ext cx="1487603" cy="16299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F77D2-0752-4A5E-B03B-F80AF04F27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68278">
            <a:off x="9389089" y="4743785"/>
            <a:ext cx="2198863" cy="219886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269946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inText">
            <a:extLst>
              <a:ext uri="{FF2B5EF4-FFF2-40B4-BE49-F238E27FC236}">
                <a16:creationId xmlns:a16="http://schemas.microsoft.com/office/drawing/2014/main" id="{918DC392-D58A-481F-81FF-EB613DEFF595}"/>
              </a:ext>
            </a:extLst>
          </p:cNvPr>
          <p:cNvSpPr txBox="1"/>
          <p:nvPr/>
        </p:nvSpPr>
        <p:spPr>
          <a:xfrm>
            <a:off x="5214067" y="1935854"/>
            <a:ext cx="669172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l"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Scan the QR code below with your camera</a:t>
            </a:r>
          </a:p>
          <a:p>
            <a:pPr marL="457200" marR="0" lvl="0" indent="-45720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Click the “Compose a message” notification</a:t>
            </a:r>
          </a:p>
          <a:p>
            <a:pPr marL="457200" lvl="0" indent="-457200" algn="l">
              <a:spcBef>
                <a:spcPts val="18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Change the phone number (555-555-5555) to your parent/guardian’s contact</a:t>
            </a:r>
          </a:p>
          <a:p>
            <a:pPr marL="457200" lvl="0" indent="-457200" algn="l">
              <a:spcBef>
                <a:spcPts val="18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24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Send invite</a:t>
            </a:r>
            <a:r>
              <a:rPr lang="en-US" sz="2400" b="1" kern="1200" dirty="0">
                <a:latin typeface="Century Gothic" panose="020B0502020202020204" pitchFamily="34" charset="0"/>
              </a:rPr>
              <a:t>! </a:t>
            </a:r>
          </a:p>
          <a:p>
            <a:pPr marL="0" lvl="0" indent="0" algn="l">
              <a:spcBef>
                <a:spcPts val="1800"/>
              </a:spcBef>
              <a:buClr>
                <a:schemeClr val="tx1"/>
              </a:buClr>
              <a:buFont typeface="+mj-lt"/>
              <a:buNone/>
            </a:pPr>
            <a:r>
              <a:rPr lang="en-US" sz="2000" b="1" i="1" kern="1200" dirty="0">
                <a:latin typeface="Century Gothic" panose="020B0502020202020204" pitchFamily="34" charset="0"/>
              </a:rPr>
              <a:t>If that doesn’t work, send your folks this link: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FE2F8-A54E-0993-8A95-4AD7CCECE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594" y="4456575"/>
            <a:ext cx="2254924" cy="2254924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7019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67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213" y="360727"/>
            <a:ext cx="1204291" cy="2418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657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28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63953-D49D-444D-8B0D-D31A320B0D95}"/>
              </a:ext>
            </a:extLst>
          </p:cNvPr>
          <p:cNvSpPr txBox="1">
            <a:spLocks/>
          </p:cNvSpPr>
          <p:nvPr/>
        </p:nvSpPr>
        <p:spPr>
          <a:xfrm>
            <a:off x="6355154" y="1815390"/>
            <a:ext cx="54080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 art in Paris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821" y="1369066"/>
            <a:ext cx="5451002" cy="4681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154" y="2716040"/>
            <a:ext cx="4940762" cy="2827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43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5238" y="1646145"/>
            <a:ext cx="1825309" cy="1825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48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1501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0663718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1081246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11042166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2992125082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262984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2959551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686573159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2629842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2959551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2629842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68657315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056463639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2629842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7042366440628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harrison.trenh\AppData\Local\Temp\Templafy\PowerPointVsto\Assets\Italy – Rome.png"/>
  <p:tag name="TEMPLAFYSLIDEID" val="63750986865731599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14454170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144135444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6745005319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14452608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144135444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z.dimascio\AppData\Local\Temp\Templafy\PowerPointVsto\Assets\b1be1612-8be4-405d-bd78-4c747d4d376a.jpe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z.dimascio\AppData\Local\Temp\Templafy\PowerPointVsto\Assets\2b701ff8-9fe0-4d30-a478-034ae48f7383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08416991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z.dimascio\AppData\Local\Temp\Templafy\PowerPointVsto\Assets\920f9b4a-e7c7-411f-941f-bdad4d3c2383.jpe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z.dimascio\AppData\Local\Temp\Templafy\PowerPointVsto\Assets\80d36476-c2a9-42ec-a4d8-91de5ce975df.jpe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lly.henjes\AppData\Local\Temp\Templafy\PowerPointVsto\Assets\753c3295-adfb-45b0-aee6-48f435494b04.jpe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z.dimascio\AppData\Local\Temp\Templafy\PowerPointVsto\Assets\48c6d239-ca83-462a-876d-b3ef5befc67f.jpeg"/>
  <p:tag name="TEMPLAFYSLIDEID" val="6376368366132293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08056031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667521610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5151321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24957558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54734621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509835452742515"/>
</p:tagLst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0,"isValidatorEnabled":false,"isLocked":false,"elementsMetadata":[],"slideId":"637956556400939936","enableDocumentContentUpdater":false,"version":"1.12"}]]></TemplafySlideTemplate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slideVersion":0,"isValidatorEnabled":false,"isLocked":false,"elementsMetadata":[],"slideId":"637969613784726968","enableDocumentContentUpdater":true,"version":"1.12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TemplateConfiguration><![CDATA[{"slideVersion":0,"isValidatorEnabled":false,"isLocked":false,"elementsMetadata":[],"slideId":"637969613784415007","enableDocumentContentUpdater":true,"version":"1.12"}]]></TemplafySlideTemplateConfiguration>
</file>

<file path=customXml/item16.xml><?xml version="1.0" encoding="utf-8"?>
<TemplafyTemplateConfiguration><![CDATA[{"elementsMetadata":[{"type":"shape","id":"42ef8f30-f3dd-4021-ac30-082b16c1069b","elementConfiguration":{"binding":"Form.DestinationLong","disableUpdates":false,"type":"text"}},{"type":"shape","id":"9d5d117b-35ba-4c21-9f03-518283f04668","elementConfiguration":{"binding":"Form.DestinationLong","disableUpdates":false,"type":"text"}},{"type":"shape","id":"51efb057-f699-4ab4-8e67-b145d03192a7","elementConfiguration":{"binding":"Form.RsvpLink","disableUpdates":false,"type":"date"}},{"type":"shape","id":"cf5c0430-1ef4-4e3a-8afa-3acf15e094c2","elementConfiguration":{"binding":"Form.RsvpLink","disableUpdates":false,"type":"text"}},{"type":"shape","id":"357b7e23-90fa-4618-af9c-c830490b15a9","elementConfiguration":{"binding":"Form.DestinationLong","disableUpdates":false,"type":"text"}},{"type":"shape","id":"f9a343da-f852-4e16-8591-408d69dcd972","elementConfiguration":{"binding":"Form.DestinationLong","disableUpdates":false,"type":"text"}},{"type":"shape","id":"25ecefbd-c591-4301-93d1-b680f65bab1e","elementConfiguration":{"binding":"Form.MeetingDate","disableUpdates":false,"type":"date"}},{"type":"shape","id":"2e5583aa-0a61-4d63-9bf3-b13830743364","elementConfiguration":{"binding":"Form.MeetingTime","disableUpdates":false,"type":"text"}},{"type":"shape","id":"e8c91c89-f48e-495b-a82f-9f0837506102","elementConfiguration":{"binding":"Form.MeetingPlace","disableUpdates":false,"type":"text"}},{"type":"shape","id":"9ca1316a-1c84-4da5-9645-183596ae0da5","elementConfiguration":{"binding":"Form.DestinationLong","disableUpdates":false,"type":"text"}}],"transformationConfigurations":[],"templateName":"","templateDescription":"","enableDocumentContentUpdater":true,"version":"1.12"}]]></Templafy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FormConfiguration><![CDATA[{"formFields":[{"required":true,"helpTexts":{"prefix":"","postfix":""},"spacing":{},"type":"datePicker","name":"MeetingDate","label":"Parent meeting date","fullyQualifiedName":"MeetingDate"},{"required":true,"placeholder":"","lines":0,"helpTexts":{"prefix":"","postfix":""},"spacing":{},"type":"textBox","name":"MeetingPlace","label":"Parent meeting location","fullyQualifiedName":"MeetingPlace"},{"required":true,"placeholder":"","lines":0,"helpTexts":{"prefix":"","postfix":""},"spacing":{},"type":"textBox","name":"MeetingTime","label":"Parent meeting time","fullyQualifiedName":"MeetingTime"},{"required":true,"placeholder":"","lines":0,"helpTexts":{"prefix":"","postfix":""},"spacing":{},"type":"textBox","name":"RsvpLink","label":"RSVP Link (bit.ly link)","fullyQualifiedName":"RsvpLink"},{"required":false,"placeholder":"","lines":1,"helpTexts":{"prefix":"","postfix":""},"spacing":{},"type":"textBox","name":"DestinationLong","label":"Extra Text for non-school sponsored trips that will show up on the bottom of every slide (i.e. 'This trip is non-school sponsored')","fullyQualifiedName":"DestinationLong"}],"formDataEntries":[{"name":"MeetingDate","value":"OXgSDqHoCRsdpnFP+nhhZQ=="},{"name":"MeetingPlace","value":"E+gA85qL0QeqcQgScCBrBMx10vt4uq9wJr/CQhqeXjU="},{"name":"MeetingTime","value":"d5YzxDQJJ37WP5rKTOw9xg=="},{"name":"RsvpLink","value":"/OeRiUq3tBEHrLIbsFd+iQ=="}]}]]></TemplafyFormConfiguration>
</file>

<file path=customXml/item22.xml><?xml version="1.0" encoding="utf-8"?>
<TemplafySlideTemplateConfiguration><![CDATA[{"slideVersion":0,"isValidatorEnabled":false,"isLocked":false,"elementsMetadata":[],"slideId":"637956556401564955","enableDocumentContentUpdater":false,"version":"1.12"}]]></TemplafySlideTemplate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slideVersion":0,"isValidatorEnabled":false,"isLocked":false,"elementsMetadata":[],"slideId":"637956572094586364","enableDocumentContentUpdater":false,"version":"1.12"}]]></TemplafySlideTemplateConfiguration>
</file>

<file path=customXml/item25.xml><?xml version="1.0" encoding="utf-8"?>
<TemplafySlideTemplateConfiguration><![CDATA[{"slideVersion":0,"isValidatorEnabled":false,"isLocked":false,"elementsMetadata":[],"slideId":"637969613784258728","enableDocumentContentUpdater":true,"version":"1.12"}]]></TemplafySlideTemplateConfiguration>
</file>

<file path=customXml/item26.xml><?xml version="1.0" encoding="utf-8"?>
<TemplafySlideTemplateConfiguration><![CDATA[{"slideVersion":0,"isValidatorEnabled":false,"isLocked":false,"elementsMetadata":[],"slideId":"637956556401096791","enableDocumentContentUpdater":false,"version":"1.12"}]]></TemplafySlideTemplateConfiguration>
</file>

<file path=customXml/item27.xml><?xml version="1.0" encoding="utf-8"?>
<TemplafySlideTemplateConfiguration><![CDATA[{"slideVersion":0,"isValidatorEnabled":false,"isLocked":false,"elementsMetadata":[],"slideId":"637969613784570988","enableDocumentContentUpdater":true,"version":"1.12"}]]></TemplafySlideTemplateConfiguration>
</file>

<file path=customXml/item28.xml><?xml version="1.0" encoding="utf-8"?>
<TemplafySlideTemplateConfiguration><![CDATA[{"slideVersion":0,"isValidatorEnabled":false,"isLocked":false,"elementsMetadata":[],"slideId":"637969613784883792","enableDocumentContentUpdater":true,"version":"1.12"}]]></TemplafySlideTemplateConfiguration>
</file>

<file path=customXml/item29.xml><?xml version="1.0" encoding="utf-8"?>
<TemplafySlideTemplateConfiguration><![CDATA[{"slideVersion":0,"isValidatorEnabled":false,"isLocked":false,"elementsMetadata":[],"slideId":"637956556401721298","enableDocumentContentUpdater":false,"version":"1.12"}]]></TemplafySlideTemplateConfiguration>
</file>

<file path=customXml/item3.xml><?xml version="1.0" encoding="utf-8"?>
<TemplafySlideTemplateConfiguration><![CDATA[{"slideVersion":0,"isValidatorEnabled":false,"isLocked":false,"elementsMetadata":[],"slideId":"637969613785195857","enableDocumentContentUpdater":true,"version":"1.12"}]]></TemplafySlideTemplateConfiguration>
</file>

<file path=customXml/item30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slideVersion":0,"isValidatorEnabled":false,"isLocked":false,"elementsMetadata":[],"slideId":"637956556400939937","enableDocumentContentUpdater":false,"version":"1.12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0,"isValidatorEnabled":false,"isLocked":false,"elementsMetadata":[],"slideId":"637969613784726967","enableDocumentContentUpdater":true,"version":"1.12"}]]></TemplafySlideTemplateConfiguration>
</file>

<file path=customXml/item9.xml><?xml version="1.0" encoding="utf-8"?>
<TemplafySlideTemplateConfiguration><![CDATA[{"slideVersion":0,"isValidatorEnabled":false,"isLocked":false,"elementsMetadata":[],"slideId":"637969613785039963","enableDocumentContentUpdater":true,"version":"1.12"}]]></TemplafySlideTemplateConfiguration>
</file>

<file path=customXml/itemProps1.xml><?xml version="1.0" encoding="utf-8"?>
<ds:datastoreItem xmlns:ds="http://schemas.openxmlformats.org/officeDocument/2006/customXml" ds:itemID="{E53D3FB3-3468-4CC8-AB97-4C269D0EAD54}">
  <ds:schemaRefs/>
</ds:datastoreItem>
</file>

<file path=customXml/itemProps10.xml><?xml version="1.0" encoding="utf-8"?>
<ds:datastoreItem xmlns:ds="http://schemas.openxmlformats.org/officeDocument/2006/customXml" ds:itemID="{B8C971BA-2483-4764-AD0A-43855D245462}">
  <ds:schemaRefs/>
</ds:datastoreItem>
</file>

<file path=customXml/itemProps11.xml><?xml version="1.0" encoding="utf-8"?>
<ds:datastoreItem xmlns:ds="http://schemas.openxmlformats.org/officeDocument/2006/customXml" ds:itemID="{F8E33AED-C20A-4C78-8FD2-D79862C72CB9}">
  <ds:schemaRefs/>
</ds:datastoreItem>
</file>

<file path=customXml/itemProps12.xml><?xml version="1.0" encoding="utf-8"?>
<ds:datastoreItem xmlns:ds="http://schemas.openxmlformats.org/officeDocument/2006/customXml" ds:itemID="{2DA2EF99-116C-4D13-9B29-47DEB97D2E6A}">
  <ds:schemaRefs/>
</ds:datastoreItem>
</file>

<file path=customXml/itemProps13.xml><?xml version="1.0" encoding="utf-8"?>
<ds:datastoreItem xmlns:ds="http://schemas.openxmlformats.org/officeDocument/2006/customXml" ds:itemID="{E6092A67-E551-4DC6-9D66-D28A23D12DE0}">
  <ds:schemaRefs/>
</ds:datastoreItem>
</file>

<file path=customXml/itemProps14.xml><?xml version="1.0" encoding="utf-8"?>
<ds:datastoreItem xmlns:ds="http://schemas.openxmlformats.org/officeDocument/2006/customXml" ds:itemID="{C4106049-2157-4721-9894-150F75FB48B1}">
  <ds:schemaRefs/>
</ds:datastoreItem>
</file>

<file path=customXml/itemProps15.xml><?xml version="1.0" encoding="utf-8"?>
<ds:datastoreItem xmlns:ds="http://schemas.openxmlformats.org/officeDocument/2006/customXml" ds:itemID="{525D02DF-260C-4458-9ACE-0C29287BF3E0}">
  <ds:schemaRefs/>
</ds:datastoreItem>
</file>

<file path=customXml/itemProps16.xml><?xml version="1.0" encoding="utf-8"?>
<ds:datastoreItem xmlns:ds="http://schemas.openxmlformats.org/officeDocument/2006/customXml" ds:itemID="{15C1C32E-635D-431B-B96F-A9FB19A24FA4}">
  <ds:schemaRefs/>
</ds:datastoreItem>
</file>

<file path=customXml/itemProps17.xml><?xml version="1.0" encoding="utf-8"?>
<ds:datastoreItem xmlns:ds="http://schemas.openxmlformats.org/officeDocument/2006/customXml" ds:itemID="{6F0BDC95-C790-428C-9C7E-6E02B0E2B826}">
  <ds:schemaRefs/>
</ds:datastoreItem>
</file>

<file path=customXml/itemProps18.xml><?xml version="1.0" encoding="utf-8"?>
<ds:datastoreItem xmlns:ds="http://schemas.openxmlformats.org/officeDocument/2006/customXml" ds:itemID="{AF569DAC-0855-4B46-BF78-5E8D68B87009}">
  <ds:schemaRefs/>
</ds:datastoreItem>
</file>

<file path=customXml/itemProps19.xml><?xml version="1.0" encoding="utf-8"?>
<ds:datastoreItem xmlns:ds="http://schemas.openxmlformats.org/officeDocument/2006/customXml" ds:itemID="{EEE8F71A-F128-4AB2-83A0-2C0DB35DA0F7}">
  <ds:schemaRefs/>
</ds:datastoreItem>
</file>

<file path=customXml/itemProps2.xml><?xml version="1.0" encoding="utf-8"?>
<ds:datastoreItem xmlns:ds="http://schemas.openxmlformats.org/officeDocument/2006/customXml" ds:itemID="{10EC4EC9-1104-4F77-BA22-816EC0E6FE24}">
  <ds:schemaRefs/>
</ds:datastoreItem>
</file>

<file path=customXml/itemProps20.xml><?xml version="1.0" encoding="utf-8"?>
<ds:datastoreItem xmlns:ds="http://schemas.openxmlformats.org/officeDocument/2006/customXml" ds:itemID="{E1053C3D-E091-4DFB-B536-BA438A153E0B}">
  <ds:schemaRefs/>
</ds:datastoreItem>
</file>

<file path=customXml/itemProps21.xml><?xml version="1.0" encoding="utf-8"?>
<ds:datastoreItem xmlns:ds="http://schemas.openxmlformats.org/officeDocument/2006/customXml" ds:itemID="{589ECEC4-017F-4105-83C3-77FF333E5DA4}">
  <ds:schemaRefs/>
</ds:datastoreItem>
</file>

<file path=customXml/itemProps22.xml><?xml version="1.0" encoding="utf-8"?>
<ds:datastoreItem xmlns:ds="http://schemas.openxmlformats.org/officeDocument/2006/customXml" ds:itemID="{615610AC-3D55-4F6A-8175-2708E5D60133}">
  <ds:schemaRefs/>
</ds:datastoreItem>
</file>

<file path=customXml/itemProps23.xml><?xml version="1.0" encoding="utf-8"?>
<ds:datastoreItem xmlns:ds="http://schemas.openxmlformats.org/officeDocument/2006/customXml" ds:itemID="{FBA97EBF-47C3-43D7-B37E-B29BF7F7140E}">
  <ds:schemaRefs/>
</ds:datastoreItem>
</file>

<file path=customXml/itemProps24.xml><?xml version="1.0" encoding="utf-8"?>
<ds:datastoreItem xmlns:ds="http://schemas.openxmlformats.org/officeDocument/2006/customXml" ds:itemID="{DC972062-5D80-434C-86BF-BE14F8BCA0F5}">
  <ds:schemaRefs/>
</ds:datastoreItem>
</file>

<file path=customXml/itemProps25.xml><?xml version="1.0" encoding="utf-8"?>
<ds:datastoreItem xmlns:ds="http://schemas.openxmlformats.org/officeDocument/2006/customXml" ds:itemID="{8B9C4E05-6A54-49C1-857A-9041C848BDE4}">
  <ds:schemaRefs/>
</ds:datastoreItem>
</file>

<file path=customXml/itemProps26.xml><?xml version="1.0" encoding="utf-8"?>
<ds:datastoreItem xmlns:ds="http://schemas.openxmlformats.org/officeDocument/2006/customXml" ds:itemID="{F976308E-3CDB-4A24-A50D-D8D74DEBA4FD}">
  <ds:schemaRefs/>
</ds:datastoreItem>
</file>

<file path=customXml/itemProps27.xml><?xml version="1.0" encoding="utf-8"?>
<ds:datastoreItem xmlns:ds="http://schemas.openxmlformats.org/officeDocument/2006/customXml" ds:itemID="{DA561F1D-4D11-42E5-BA2D-51671EFD4E61}">
  <ds:schemaRefs/>
</ds:datastoreItem>
</file>

<file path=customXml/itemProps28.xml><?xml version="1.0" encoding="utf-8"?>
<ds:datastoreItem xmlns:ds="http://schemas.openxmlformats.org/officeDocument/2006/customXml" ds:itemID="{CEDCC91E-5DC8-49A7-926B-0850D573BC76}">
  <ds:schemaRefs/>
</ds:datastoreItem>
</file>

<file path=customXml/itemProps29.xml><?xml version="1.0" encoding="utf-8"?>
<ds:datastoreItem xmlns:ds="http://schemas.openxmlformats.org/officeDocument/2006/customXml" ds:itemID="{EB051C29-EDB7-4691-976C-4FCC553A9E28}">
  <ds:schemaRefs/>
</ds:datastoreItem>
</file>

<file path=customXml/itemProps3.xml><?xml version="1.0" encoding="utf-8"?>
<ds:datastoreItem xmlns:ds="http://schemas.openxmlformats.org/officeDocument/2006/customXml" ds:itemID="{C55CFFF4-4B2C-4553-9DB3-B51BFC0337C6}">
  <ds:schemaRefs/>
</ds:datastoreItem>
</file>

<file path=customXml/itemProps30.xml><?xml version="1.0" encoding="utf-8"?>
<ds:datastoreItem xmlns:ds="http://schemas.openxmlformats.org/officeDocument/2006/customXml" ds:itemID="{3142EEA0-5ACB-4E32-B7FF-0C689D067842}">
  <ds:schemaRefs/>
</ds:datastoreItem>
</file>

<file path=customXml/itemProps4.xml><?xml version="1.0" encoding="utf-8"?>
<ds:datastoreItem xmlns:ds="http://schemas.openxmlformats.org/officeDocument/2006/customXml" ds:itemID="{7A37EA96-FE28-4B28-BA7D-1C5290F7FEF3}">
  <ds:schemaRefs/>
</ds:datastoreItem>
</file>

<file path=customXml/itemProps5.xml><?xml version="1.0" encoding="utf-8"?>
<ds:datastoreItem xmlns:ds="http://schemas.openxmlformats.org/officeDocument/2006/customXml" ds:itemID="{1755B312-3349-4980-B3B8-24301EE36CF5}">
  <ds:schemaRefs/>
</ds:datastoreItem>
</file>

<file path=customXml/itemProps6.xml><?xml version="1.0" encoding="utf-8"?>
<ds:datastoreItem xmlns:ds="http://schemas.openxmlformats.org/officeDocument/2006/customXml" ds:itemID="{A60F30AF-BAA0-4B07-A66A-69362AC1291F}">
  <ds:schemaRefs/>
</ds:datastoreItem>
</file>

<file path=customXml/itemProps7.xml><?xml version="1.0" encoding="utf-8"?>
<ds:datastoreItem xmlns:ds="http://schemas.openxmlformats.org/officeDocument/2006/customXml" ds:itemID="{86C387CB-9504-41C1-841F-BF6C4E19E264}">
  <ds:schemaRefs/>
</ds:datastoreItem>
</file>

<file path=customXml/itemProps8.xml><?xml version="1.0" encoding="utf-8"?>
<ds:datastoreItem xmlns:ds="http://schemas.openxmlformats.org/officeDocument/2006/customXml" ds:itemID="{A52DAB71-7CEB-4230-9A59-C13D4C4AC7BC}">
  <ds:schemaRefs/>
</ds:datastoreItem>
</file>

<file path=customXml/itemProps9.xml><?xml version="1.0" encoding="utf-8"?>
<ds:datastoreItem xmlns:ds="http://schemas.openxmlformats.org/officeDocument/2006/customXml" ds:itemID="{C4C3626E-2A96-4FF8-A9C8-D607640E2BC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5686</TotalTime>
  <Words>226</Words>
  <Application>Microsoft Office PowerPoint</Application>
  <PresentationFormat>Widescreen</PresentationFormat>
  <Paragraphs>42</Paragraphs>
  <Slides>35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Lilly Henjes</dc:creator>
  <cp:lastModifiedBy>Brian Fitzgerald</cp:lastModifiedBy>
  <cp:revision>41</cp:revision>
  <dcterms:created xsi:type="dcterms:W3CDTF">2022-08-04T17:49:28Z</dcterms:created>
  <dcterms:modified xsi:type="dcterms:W3CDTF">2023-08-09T20:02:09Z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2022-09-28T14:52:03.1689038Z</vt:lpwstr>
  </property>
  <property fmtid="{D5CDD505-2E9C-101B-9397-08002B2CF9AE}" pid="3" name="TemplafyTenantId">
    <vt:lpwstr>eftours</vt:lpwstr>
  </property>
  <property fmtid="{D5CDD505-2E9C-101B-9397-08002B2CF9AE}" pid="4" name="TemplafyTemplateId">
    <vt:lpwstr>637969613776708001</vt:lpwstr>
  </property>
  <property fmtid="{D5CDD505-2E9C-101B-9397-08002B2CF9AE}" pid="5" name="TemplafyUserProfileId">
    <vt:lpwstr>637323247635299387</vt:lpwstr>
  </property>
</Properties>
</file>